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5725B5-F101-4E4B-A26E-4373C8AA23D5}" type="doc">
      <dgm:prSet loTypeId="urn:microsoft.com/office/officeart/2005/8/layout/orgChart1" loCatId="hierarchy" qsTypeId="urn:microsoft.com/office/officeart/2005/8/quickstyle/3d2" qsCatId="3D" csTypeId="urn:microsoft.com/office/officeart/2005/8/colors/accent2_2" csCatId="accent2" phldr="1"/>
      <dgm:spPr/>
      <dgm:t>
        <a:bodyPr/>
        <a:lstStyle/>
        <a:p>
          <a:endParaRPr lang="it-IT"/>
        </a:p>
      </dgm:t>
    </dgm:pt>
    <dgm:pt modelId="{BB027CDA-01E2-49CD-9C24-57F0197F3916}">
      <dgm:prSet phldrT="[Testo]" custT="1"/>
      <dgm:spPr/>
      <dgm:t>
        <a:bodyPr/>
        <a:lstStyle/>
        <a:p>
          <a:endParaRPr lang="it-IT" sz="1600" dirty="0" smtClean="0">
            <a:latin typeface="Arial" pitchFamily="34" charset="0"/>
            <a:cs typeface="Arial" pitchFamily="34" charset="0"/>
          </a:endParaRPr>
        </a:p>
        <a:p>
          <a:r>
            <a:rPr lang="it-IT" sz="1600" dirty="0" smtClean="0">
              <a:latin typeface="Arial" pitchFamily="34" charset="0"/>
              <a:cs typeface="Arial" pitchFamily="34" charset="0"/>
            </a:rPr>
            <a:t>Segreteria generale</a:t>
          </a:r>
        </a:p>
        <a:p>
          <a:r>
            <a:rPr lang="it-IT" sz="1000" b="1" dirty="0" smtClean="0">
              <a:latin typeface="Arial" pitchFamily="34" charset="0"/>
              <a:cs typeface="Arial" pitchFamily="34" charset="0"/>
            </a:rPr>
            <a:t>C. Pasini</a:t>
          </a:r>
        </a:p>
        <a:p>
          <a:endParaRPr lang="it-IT" sz="1000" dirty="0" smtClean="0">
            <a:latin typeface="Arial" pitchFamily="34" charset="0"/>
            <a:cs typeface="Arial" pitchFamily="34" charset="0"/>
          </a:endParaRPr>
        </a:p>
        <a:p>
          <a:r>
            <a:rPr lang="it-IT" sz="1000" dirty="0" smtClean="0">
              <a:latin typeface="Arial" pitchFamily="34" charset="0"/>
              <a:cs typeface="Arial" pitchFamily="34" charset="0"/>
            </a:rPr>
            <a:t>M. Casadio</a:t>
          </a:r>
        </a:p>
        <a:p>
          <a:r>
            <a:rPr lang="it-IT" sz="1000" dirty="0" smtClean="0">
              <a:latin typeface="Arial" pitchFamily="34" charset="0"/>
              <a:cs typeface="Arial" pitchFamily="34" charset="0"/>
            </a:rPr>
            <a:t>S. Bonazzi</a:t>
          </a:r>
        </a:p>
        <a:p>
          <a:r>
            <a:rPr lang="it-IT" sz="1000" dirty="0" smtClean="0">
              <a:latin typeface="Arial" pitchFamily="34" charset="0"/>
              <a:cs typeface="Arial" pitchFamily="34" charset="0"/>
            </a:rPr>
            <a:t>C. Bernardi (50%)</a:t>
          </a:r>
        </a:p>
        <a:p>
          <a:r>
            <a:rPr lang="it-IT" sz="1000" dirty="0" smtClean="0">
              <a:latin typeface="Arial" pitchFamily="34" charset="0"/>
              <a:cs typeface="Arial" pitchFamily="34" charset="0"/>
            </a:rPr>
            <a:t>B. Cavezzali (50%)</a:t>
          </a:r>
        </a:p>
        <a:p>
          <a:r>
            <a:rPr lang="it-IT" sz="1000" dirty="0" smtClean="0">
              <a:latin typeface="Arial" pitchFamily="34" charset="0"/>
              <a:cs typeface="Arial" pitchFamily="34" charset="0"/>
            </a:rPr>
            <a:t>S. Poltronieri (50%)</a:t>
          </a:r>
        </a:p>
        <a:p>
          <a:endParaRPr lang="it-IT" sz="1000" dirty="0" smtClean="0">
            <a:latin typeface="Arial" pitchFamily="34" charset="0"/>
            <a:cs typeface="Arial" pitchFamily="34" charset="0"/>
          </a:endParaRPr>
        </a:p>
        <a:p>
          <a:endParaRPr lang="it-IT" sz="1600" dirty="0">
            <a:latin typeface="Arial" pitchFamily="34" charset="0"/>
            <a:cs typeface="Arial" pitchFamily="34" charset="0"/>
          </a:endParaRPr>
        </a:p>
      </dgm:t>
    </dgm:pt>
    <dgm:pt modelId="{538B8D28-EB20-4079-9463-4C024BC8FF45}" type="parTrans" cxnId="{C2BCFD32-17FF-46B4-9571-F19A83318BB9}">
      <dgm:prSet/>
      <dgm:spPr/>
      <dgm:t>
        <a:bodyPr/>
        <a:lstStyle/>
        <a:p>
          <a:endParaRPr lang="it-IT" sz="1600">
            <a:latin typeface="Arial" pitchFamily="34" charset="0"/>
            <a:cs typeface="Arial" pitchFamily="34" charset="0"/>
          </a:endParaRPr>
        </a:p>
      </dgm:t>
    </dgm:pt>
    <dgm:pt modelId="{48795DB0-5D83-4576-BC9C-26D50F4E23E3}" type="sibTrans" cxnId="{C2BCFD32-17FF-46B4-9571-F19A83318BB9}">
      <dgm:prSet/>
      <dgm:spPr/>
      <dgm:t>
        <a:bodyPr/>
        <a:lstStyle/>
        <a:p>
          <a:endParaRPr lang="it-IT" sz="1600">
            <a:latin typeface="Arial" pitchFamily="34" charset="0"/>
            <a:cs typeface="Arial" pitchFamily="34" charset="0"/>
          </a:endParaRPr>
        </a:p>
      </dgm:t>
    </dgm:pt>
    <dgm:pt modelId="{0515FEDB-9ACC-44FB-86ED-0F5F68A45723}" type="asst">
      <dgm:prSet phldrT="[Testo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it-IT" sz="1600" dirty="0" smtClean="0">
              <a:latin typeface="Arial" pitchFamily="34" charset="0"/>
              <a:cs typeface="Arial" pitchFamily="34" charset="0"/>
            </a:rPr>
            <a:t>Amministrazione</a:t>
          </a:r>
        </a:p>
        <a:p>
          <a:r>
            <a:rPr lang="it-IT" sz="1000" dirty="0" smtClean="0">
              <a:latin typeface="Arial" pitchFamily="34" charset="0"/>
              <a:cs typeface="Arial" pitchFamily="34" charset="0"/>
            </a:rPr>
            <a:t>A.M. Zambelli</a:t>
          </a:r>
        </a:p>
        <a:p>
          <a:r>
            <a:rPr lang="it-IT" sz="1000" dirty="0" smtClean="0">
              <a:latin typeface="Arial" pitchFamily="34" charset="0"/>
              <a:cs typeface="Arial" pitchFamily="34" charset="0"/>
            </a:rPr>
            <a:t>L. Cobianchi</a:t>
          </a:r>
        </a:p>
        <a:p>
          <a:r>
            <a:rPr lang="it-IT" sz="1000" dirty="0" smtClean="0">
              <a:latin typeface="Arial" pitchFamily="34" charset="0"/>
              <a:cs typeface="Arial" pitchFamily="34" charset="0"/>
            </a:rPr>
            <a:t>C. Bernardi (50%)</a:t>
          </a:r>
          <a:endParaRPr lang="it-IT" sz="1000" dirty="0">
            <a:latin typeface="Arial" pitchFamily="34" charset="0"/>
            <a:cs typeface="Arial" pitchFamily="34" charset="0"/>
          </a:endParaRPr>
        </a:p>
      </dgm:t>
    </dgm:pt>
    <dgm:pt modelId="{3D48575F-ED2F-45CA-B8EC-CE00110F4555}" type="parTrans" cxnId="{70E038ED-0C7D-4719-BEED-444C13E9E8BC}">
      <dgm:prSet/>
      <dgm:spPr/>
      <dgm:t>
        <a:bodyPr/>
        <a:lstStyle/>
        <a:p>
          <a:endParaRPr lang="it-IT" sz="1600">
            <a:latin typeface="Arial" pitchFamily="34" charset="0"/>
            <a:cs typeface="Arial" pitchFamily="34" charset="0"/>
          </a:endParaRPr>
        </a:p>
      </dgm:t>
    </dgm:pt>
    <dgm:pt modelId="{11BF1C03-A553-4225-8A2B-494EBCF3061E}" type="sibTrans" cxnId="{70E038ED-0C7D-4719-BEED-444C13E9E8BC}">
      <dgm:prSet/>
      <dgm:spPr/>
      <dgm:t>
        <a:bodyPr/>
        <a:lstStyle/>
        <a:p>
          <a:endParaRPr lang="it-IT" sz="1600">
            <a:latin typeface="Arial" pitchFamily="34" charset="0"/>
            <a:cs typeface="Arial" pitchFamily="34" charset="0"/>
          </a:endParaRPr>
        </a:p>
      </dgm:t>
    </dgm:pt>
    <dgm:pt modelId="{AB4A01E4-0498-43A9-9BB4-4ED83B300E59}">
      <dgm:prSet phldrT="[Testo]" custT="1"/>
      <dgm:spPr>
        <a:solidFill>
          <a:srgbClr val="002060"/>
        </a:solidFill>
      </dgm:spPr>
      <dgm:t>
        <a:bodyPr/>
        <a:lstStyle/>
        <a:p>
          <a:r>
            <a:rPr lang="it-IT" sz="1600" dirty="0" smtClean="0">
              <a:latin typeface="Arial" pitchFamily="34" charset="0"/>
              <a:cs typeface="Arial" pitchFamily="34" charset="0"/>
            </a:rPr>
            <a:t>Area studi e </a:t>
          </a:r>
          <a:r>
            <a:rPr lang="it-IT" sz="1600" dirty="0" smtClean="0">
              <a:latin typeface="Arial" pitchFamily="34" charset="0"/>
              <a:cs typeface="Arial" pitchFamily="34" charset="0"/>
            </a:rPr>
            <a:t>ricerche</a:t>
          </a:r>
        </a:p>
        <a:p>
          <a:r>
            <a:rPr lang="it-IT" sz="1000" b="1" dirty="0" smtClean="0">
              <a:latin typeface="Arial" pitchFamily="34" charset="0"/>
              <a:cs typeface="Arial" pitchFamily="34" charset="0"/>
            </a:rPr>
            <a:t>G. Caselli</a:t>
          </a:r>
        </a:p>
        <a:p>
          <a:endParaRPr lang="it-IT" sz="1000" b="1" dirty="0" smtClean="0">
            <a:latin typeface="Arial" pitchFamily="34" charset="0"/>
            <a:cs typeface="Arial" pitchFamily="34" charset="0"/>
          </a:endParaRPr>
        </a:p>
        <a:p>
          <a:r>
            <a:rPr lang="it-IT" sz="1000" dirty="0" smtClean="0">
              <a:latin typeface="Arial" pitchFamily="34" charset="0"/>
              <a:cs typeface="Arial" pitchFamily="34" charset="0"/>
            </a:rPr>
            <a:t>M. Beghelli</a:t>
          </a:r>
        </a:p>
        <a:p>
          <a:r>
            <a:rPr lang="it-IT" sz="1000" dirty="0" smtClean="0">
              <a:latin typeface="Arial" pitchFamily="34" charset="0"/>
              <a:cs typeface="Arial" pitchFamily="34" charset="0"/>
            </a:rPr>
            <a:t>M. Guaitoli</a:t>
          </a:r>
        </a:p>
        <a:p>
          <a:r>
            <a:rPr lang="it-IT" sz="1000" dirty="0" smtClean="0">
              <a:latin typeface="Arial" pitchFamily="34" charset="0"/>
              <a:cs typeface="Arial" pitchFamily="34" charset="0"/>
            </a:rPr>
            <a:t>F. Pasqualini</a:t>
          </a:r>
          <a:endParaRPr lang="it-IT" sz="1000" dirty="0">
            <a:latin typeface="Arial" pitchFamily="34" charset="0"/>
            <a:cs typeface="Arial" pitchFamily="34" charset="0"/>
          </a:endParaRPr>
        </a:p>
      </dgm:t>
    </dgm:pt>
    <dgm:pt modelId="{A698013D-8FFC-4E0B-B08F-050D72174155}" type="parTrans" cxnId="{5A6A4B71-D8B8-443E-BBDF-4CCB87FC8AC4}">
      <dgm:prSet/>
      <dgm:spPr/>
      <dgm:t>
        <a:bodyPr/>
        <a:lstStyle/>
        <a:p>
          <a:endParaRPr lang="it-IT" sz="1600">
            <a:latin typeface="Arial" pitchFamily="34" charset="0"/>
            <a:cs typeface="Arial" pitchFamily="34" charset="0"/>
          </a:endParaRPr>
        </a:p>
      </dgm:t>
    </dgm:pt>
    <dgm:pt modelId="{E783441D-7E63-494F-9655-90FA340D7BDE}" type="sibTrans" cxnId="{5A6A4B71-D8B8-443E-BBDF-4CCB87FC8AC4}">
      <dgm:prSet/>
      <dgm:spPr/>
      <dgm:t>
        <a:bodyPr/>
        <a:lstStyle/>
        <a:p>
          <a:endParaRPr lang="it-IT" sz="1600">
            <a:latin typeface="Arial" pitchFamily="34" charset="0"/>
            <a:cs typeface="Arial" pitchFamily="34" charset="0"/>
          </a:endParaRPr>
        </a:p>
      </dgm:t>
    </dgm:pt>
    <dgm:pt modelId="{544F8F5E-48C1-4ACA-8139-381BCA6C6840}">
      <dgm:prSet phldrT="[Testo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it-IT" sz="1600" dirty="0" smtClean="0">
              <a:latin typeface="Arial" pitchFamily="34" charset="0"/>
              <a:cs typeface="Arial" pitchFamily="34" charset="0"/>
            </a:rPr>
            <a:t>Progetti </a:t>
          </a:r>
          <a:r>
            <a:rPr lang="it-IT" sz="1600" dirty="0" smtClean="0">
              <a:latin typeface="Arial" pitchFamily="34" charset="0"/>
              <a:cs typeface="Arial" pitchFamily="34" charset="0"/>
            </a:rPr>
            <a:t>europei e</a:t>
          </a:r>
        </a:p>
        <a:p>
          <a:r>
            <a:rPr lang="it-IT" sz="1600" dirty="0" smtClean="0">
              <a:latin typeface="Arial" pitchFamily="34" charset="0"/>
              <a:cs typeface="Arial" pitchFamily="34" charset="0"/>
            </a:rPr>
            <a:t>EEN</a:t>
          </a:r>
        </a:p>
        <a:p>
          <a:r>
            <a:rPr lang="it-IT" sz="1000" dirty="0" smtClean="0">
              <a:latin typeface="Arial" pitchFamily="34" charset="0"/>
              <a:cs typeface="Arial" pitchFamily="34" charset="0"/>
            </a:rPr>
            <a:t>S. Lenzi</a:t>
          </a:r>
        </a:p>
        <a:p>
          <a:r>
            <a:rPr lang="it-IT" sz="1000" dirty="0" smtClean="0">
              <a:latin typeface="Arial" pitchFamily="34" charset="0"/>
              <a:cs typeface="Arial" pitchFamily="34" charset="0"/>
            </a:rPr>
            <a:t>L. Bertella</a:t>
          </a:r>
        </a:p>
        <a:p>
          <a:r>
            <a:rPr lang="it-IT" sz="1000" dirty="0" smtClean="0">
              <a:latin typeface="Arial" pitchFamily="34" charset="0"/>
              <a:cs typeface="Arial" pitchFamily="34" charset="0"/>
            </a:rPr>
            <a:t>V. Patano</a:t>
          </a:r>
          <a:endParaRPr lang="it-IT" sz="1000" dirty="0">
            <a:latin typeface="Arial" pitchFamily="34" charset="0"/>
            <a:cs typeface="Arial" pitchFamily="34" charset="0"/>
          </a:endParaRPr>
        </a:p>
      </dgm:t>
    </dgm:pt>
    <dgm:pt modelId="{DD9B520B-7ACF-454D-9EF4-07A1C524E665}" type="parTrans" cxnId="{8E58F4E9-A7D9-4FB1-BDAC-A75105BE0AF4}">
      <dgm:prSet/>
      <dgm:spPr/>
      <dgm:t>
        <a:bodyPr/>
        <a:lstStyle/>
        <a:p>
          <a:endParaRPr lang="it-IT" sz="1600">
            <a:latin typeface="Arial" pitchFamily="34" charset="0"/>
            <a:cs typeface="Arial" pitchFamily="34" charset="0"/>
          </a:endParaRPr>
        </a:p>
      </dgm:t>
    </dgm:pt>
    <dgm:pt modelId="{256D74F7-4F4C-44DD-9C9A-8BFF2A493264}" type="sibTrans" cxnId="{8E58F4E9-A7D9-4FB1-BDAC-A75105BE0AF4}">
      <dgm:prSet/>
      <dgm:spPr/>
      <dgm:t>
        <a:bodyPr/>
        <a:lstStyle/>
        <a:p>
          <a:endParaRPr lang="it-IT" sz="1600">
            <a:latin typeface="Arial" pitchFamily="34" charset="0"/>
            <a:cs typeface="Arial" pitchFamily="34" charset="0"/>
          </a:endParaRPr>
        </a:p>
      </dgm:t>
    </dgm:pt>
    <dgm:pt modelId="{F20F7DDD-17D8-490A-AEC2-20CC35968CE1}">
      <dgm:prSet phldrT="[Testo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it-IT" sz="1600" dirty="0" smtClean="0">
              <a:latin typeface="Arial" pitchFamily="34" charset="0"/>
              <a:cs typeface="Arial" pitchFamily="34" charset="0"/>
            </a:rPr>
            <a:t>Internaziona-lizzazione</a:t>
          </a:r>
        </a:p>
        <a:p>
          <a:r>
            <a:rPr lang="it-IT" sz="1000" dirty="0" smtClean="0">
              <a:latin typeface="Arial" pitchFamily="34" charset="0"/>
              <a:cs typeface="Arial" pitchFamily="34" charset="0"/>
            </a:rPr>
            <a:t>P. Frabetti</a:t>
          </a:r>
        </a:p>
        <a:p>
          <a:r>
            <a:rPr lang="it-IT" sz="1000" dirty="0" smtClean="0">
              <a:latin typeface="Arial" pitchFamily="34" charset="0"/>
              <a:cs typeface="Arial" pitchFamily="34" charset="0"/>
            </a:rPr>
            <a:t>A.M. Nguyen</a:t>
          </a:r>
        </a:p>
        <a:p>
          <a:r>
            <a:rPr lang="it-IT" sz="1000" dirty="0" smtClean="0">
              <a:latin typeface="Arial" pitchFamily="34" charset="0"/>
              <a:cs typeface="Arial" pitchFamily="34" charset="0"/>
            </a:rPr>
            <a:t>M. Gentili</a:t>
          </a:r>
          <a:endParaRPr lang="it-IT" sz="1000" dirty="0">
            <a:latin typeface="Arial" pitchFamily="34" charset="0"/>
            <a:cs typeface="Arial" pitchFamily="34" charset="0"/>
          </a:endParaRPr>
        </a:p>
      </dgm:t>
    </dgm:pt>
    <dgm:pt modelId="{4D7573CF-7403-4EEA-BAD1-50854E70F18D}" type="parTrans" cxnId="{8E69CB93-894F-4C60-BDDD-6F190AE297AD}">
      <dgm:prSet/>
      <dgm:spPr/>
      <dgm:t>
        <a:bodyPr/>
        <a:lstStyle/>
        <a:p>
          <a:endParaRPr lang="it-IT" sz="1600">
            <a:latin typeface="Arial" pitchFamily="34" charset="0"/>
            <a:cs typeface="Arial" pitchFamily="34" charset="0"/>
          </a:endParaRPr>
        </a:p>
      </dgm:t>
    </dgm:pt>
    <dgm:pt modelId="{58712645-9D45-4517-8660-D889D3901CFF}" type="sibTrans" cxnId="{8E69CB93-894F-4C60-BDDD-6F190AE297AD}">
      <dgm:prSet/>
      <dgm:spPr/>
      <dgm:t>
        <a:bodyPr/>
        <a:lstStyle/>
        <a:p>
          <a:endParaRPr lang="it-IT" sz="1600">
            <a:latin typeface="Arial" pitchFamily="34" charset="0"/>
            <a:cs typeface="Arial" pitchFamily="34" charset="0"/>
          </a:endParaRPr>
        </a:p>
      </dgm:t>
    </dgm:pt>
    <dgm:pt modelId="{CDE11AAE-9B46-4C32-BF68-E97B4B2AC0BE}" type="asst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it-IT" sz="1600" dirty="0" err="1" smtClean="0">
              <a:latin typeface="Arial" pitchFamily="34" charset="0"/>
              <a:cs typeface="Arial" pitchFamily="34" charset="0"/>
            </a:rPr>
            <a:t>Trade</a:t>
          </a:r>
          <a:r>
            <a:rPr lang="it-IT" sz="1600" dirty="0" smtClean="0">
              <a:latin typeface="Arial" pitchFamily="34" charset="0"/>
              <a:cs typeface="Arial" pitchFamily="34" charset="0"/>
            </a:rPr>
            <a:t> </a:t>
          </a:r>
        </a:p>
        <a:p>
          <a:r>
            <a:rPr lang="it-IT" sz="1600" dirty="0" err="1" smtClean="0">
              <a:latin typeface="Arial" pitchFamily="34" charset="0"/>
              <a:cs typeface="Arial" pitchFamily="34" charset="0"/>
            </a:rPr>
            <a:t>Catalyst</a:t>
          </a:r>
          <a:endParaRPr lang="it-IT" sz="1600" dirty="0" smtClean="0">
            <a:latin typeface="Arial" pitchFamily="34" charset="0"/>
            <a:cs typeface="Arial" pitchFamily="34" charset="0"/>
          </a:endParaRPr>
        </a:p>
        <a:p>
          <a:r>
            <a:rPr lang="it-IT" sz="1000" dirty="0" smtClean="0">
              <a:latin typeface="Arial" pitchFamily="34" charset="0"/>
              <a:cs typeface="Arial" pitchFamily="34" charset="0"/>
            </a:rPr>
            <a:t>P. Montesi</a:t>
          </a:r>
        </a:p>
        <a:p>
          <a:r>
            <a:rPr lang="it-IT" sz="1000" dirty="0" smtClean="0">
              <a:latin typeface="Arial" pitchFamily="34" charset="0"/>
              <a:cs typeface="Arial" pitchFamily="34" charset="0"/>
            </a:rPr>
            <a:t>S. </a:t>
          </a:r>
          <a:r>
            <a:rPr lang="it-IT" sz="1000" smtClean="0">
              <a:latin typeface="Arial" pitchFamily="34" charset="0"/>
              <a:cs typeface="Arial" pitchFamily="34" charset="0"/>
            </a:rPr>
            <a:t>Poltronieri (50%)</a:t>
          </a:r>
          <a:endParaRPr lang="it-IT" sz="1000" dirty="0">
            <a:latin typeface="Arial" pitchFamily="34" charset="0"/>
            <a:cs typeface="Arial" pitchFamily="34" charset="0"/>
          </a:endParaRPr>
        </a:p>
      </dgm:t>
    </dgm:pt>
    <dgm:pt modelId="{82179E5A-C734-4A0A-9EE5-E209B25EAE3D}" type="parTrans" cxnId="{AECE6FB5-134E-40B3-A86E-FFEBCDAB82B0}">
      <dgm:prSet/>
      <dgm:spPr/>
      <dgm:t>
        <a:bodyPr/>
        <a:lstStyle/>
        <a:p>
          <a:endParaRPr lang="it-IT" sz="1600">
            <a:latin typeface="Arial" pitchFamily="34" charset="0"/>
            <a:cs typeface="Arial" pitchFamily="34" charset="0"/>
          </a:endParaRPr>
        </a:p>
      </dgm:t>
    </dgm:pt>
    <dgm:pt modelId="{50FF15DD-984E-47A5-A6A2-0E49CA3C6399}" type="sibTrans" cxnId="{AECE6FB5-134E-40B3-A86E-FFEBCDAB82B0}">
      <dgm:prSet/>
      <dgm:spPr/>
      <dgm:t>
        <a:bodyPr/>
        <a:lstStyle/>
        <a:p>
          <a:endParaRPr lang="it-IT" sz="1600">
            <a:latin typeface="Arial" pitchFamily="34" charset="0"/>
            <a:cs typeface="Arial" pitchFamily="34" charset="0"/>
          </a:endParaRPr>
        </a:p>
      </dgm:t>
    </dgm:pt>
    <dgm:pt modelId="{16FE9971-7762-400A-B027-05AD21DD92F5}">
      <dgm:prSet custT="1"/>
      <dgm:spPr>
        <a:solidFill>
          <a:srgbClr val="7030A0"/>
        </a:solidFill>
      </dgm:spPr>
      <dgm:t>
        <a:bodyPr/>
        <a:lstStyle/>
        <a:p>
          <a:r>
            <a:rPr lang="it-IT" sz="1600" dirty="0" smtClean="0">
              <a:latin typeface="Arial" pitchFamily="34" charset="0"/>
              <a:cs typeface="Arial" pitchFamily="34" charset="0"/>
            </a:rPr>
            <a:t>Comunica-zione</a:t>
          </a:r>
        </a:p>
        <a:p>
          <a:r>
            <a:rPr lang="it-IT" sz="1000" dirty="0" smtClean="0">
              <a:latin typeface="Arial" pitchFamily="34" charset="0"/>
              <a:cs typeface="Arial" pitchFamily="34" charset="0"/>
            </a:rPr>
            <a:t>G. Sangiorgi</a:t>
          </a:r>
        </a:p>
        <a:p>
          <a:r>
            <a:rPr lang="it-IT" sz="1000" dirty="0" smtClean="0">
              <a:latin typeface="Arial" pitchFamily="34" charset="0"/>
              <a:cs typeface="Arial" pitchFamily="34" charset="0"/>
            </a:rPr>
            <a:t>G. Padovani</a:t>
          </a:r>
        </a:p>
        <a:p>
          <a:r>
            <a:rPr lang="it-IT" sz="1000" dirty="0" smtClean="0">
              <a:latin typeface="Arial" pitchFamily="34" charset="0"/>
              <a:cs typeface="Arial" pitchFamily="34" charset="0"/>
            </a:rPr>
            <a:t>B. Cavezzali (50%)</a:t>
          </a:r>
          <a:endParaRPr lang="it-IT" sz="1000" dirty="0">
            <a:latin typeface="Arial" pitchFamily="34" charset="0"/>
            <a:cs typeface="Arial" pitchFamily="34" charset="0"/>
          </a:endParaRPr>
        </a:p>
      </dgm:t>
    </dgm:pt>
    <dgm:pt modelId="{6CD3F148-8AA0-4CDA-8163-9A0896A7ED11}" type="parTrans" cxnId="{2EBFE0DC-B1B4-4139-8BF8-E7D41D7522D3}">
      <dgm:prSet/>
      <dgm:spPr/>
      <dgm:t>
        <a:bodyPr/>
        <a:lstStyle/>
        <a:p>
          <a:endParaRPr lang="it-IT" sz="1600">
            <a:latin typeface="Arial" pitchFamily="34" charset="0"/>
            <a:cs typeface="Arial" pitchFamily="34" charset="0"/>
          </a:endParaRPr>
        </a:p>
      </dgm:t>
    </dgm:pt>
    <dgm:pt modelId="{8AE45C28-B664-453E-A78A-51279A63BCEC}" type="sibTrans" cxnId="{2EBFE0DC-B1B4-4139-8BF8-E7D41D7522D3}">
      <dgm:prSet/>
      <dgm:spPr/>
      <dgm:t>
        <a:bodyPr/>
        <a:lstStyle/>
        <a:p>
          <a:endParaRPr lang="it-IT" sz="1600">
            <a:latin typeface="Arial" pitchFamily="34" charset="0"/>
            <a:cs typeface="Arial" pitchFamily="34" charset="0"/>
          </a:endParaRPr>
        </a:p>
      </dgm:t>
    </dgm:pt>
    <dgm:pt modelId="{2F8F0D01-71D5-4809-BD04-2974FE248D9D}">
      <dgm:prSet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it-IT" sz="1600" dirty="0" smtClean="0">
              <a:latin typeface="Arial" pitchFamily="34" charset="0"/>
              <a:cs typeface="Arial" pitchFamily="34" charset="0"/>
            </a:rPr>
            <a:t>Ufficio legale </a:t>
          </a:r>
          <a:r>
            <a:rPr lang="it-IT" sz="1600" dirty="0" smtClean="0">
              <a:latin typeface="Arial" pitchFamily="34" charset="0"/>
              <a:cs typeface="Arial" pitchFamily="34" charset="0"/>
            </a:rPr>
            <a:t>regionale</a:t>
          </a:r>
        </a:p>
        <a:p>
          <a:r>
            <a:rPr lang="it-IT" sz="1000" i="1" u="none" dirty="0" smtClean="0">
              <a:latin typeface="Arial" pitchFamily="34" charset="0"/>
              <a:cs typeface="Arial" pitchFamily="34" charset="0"/>
            </a:rPr>
            <a:t>C. Perelli</a:t>
          </a:r>
        </a:p>
        <a:p>
          <a:r>
            <a:rPr lang="it-IT" sz="1000" i="1" u="none" dirty="0" smtClean="0">
              <a:latin typeface="Arial" pitchFamily="34" charset="0"/>
              <a:cs typeface="Arial" pitchFamily="34" charset="0"/>
            </a:rPr>
            <a:t>A. Cantagalli</a:t>
          </a:r>
          <a:endParaRPr lang="it-IT" sz="1000" i="1" u="none" dirty="0">
            <a:latin typeface="Arial" pitchFamily="34" charset="0"/>
            <a:cs typeface="Arial" pitchFamily="34" charset="0"/>
          </a:endParaRPr>
        </a:p>
      </dgm:t>
    </dgm:pt>
    <dgm:pt modelId="{4BA1D4B0-0A4A-4A45-B270-B5426CC5A429}" type="parTrans" cxnId="{FD49BA80-45E9-4AF9-8661-2E822349E79C}">
      <dgm:prSet/>
      <dgm:spPr/>
      <dgm:t>
        <a:bodyPr/>
        <a:lstStyle/>
        <a:p>
          <a:endParaRPr lang="it-IT" sz="1600">
            <a:latin typeface="Arial" pitchFamily="34" charset="0"/>
            <a:cs typeface="Arial" pitchFamily="34" charset="0"/>
          </a:endParaRPr>
        </a:p>
      </dgm:t>
    </dgm:pt>
    <dgm:pt modelId="{E3ECA321-CDA7-4599-8A92-8EE250BAA545}" type="sibTrans" cxnId="{FD49BA80-45E9-4AF9-8661-2E822349E79C}">
      <dgm:prSet/>
      <dgm:spPr/>
      <dgm:t>
        <a:bodyPr/>
        <a:lstStyle/>
        <a:p>
          <a:endParaRPr lang="it-IT" sz="1600">
            <a:latin typeface="Arial" pitchFamily="34" charset="0"/>
            <a:cs typeface="Arial" pitchFamily="34" charset="0"/>
          </a:endParaRPr>
        </a:p>
      </dgm:t>
    </dgm:pt>
    <dgm:pt modelId="{C85DCC48-C79D-453E-9A24-6E4769406878}" type="asst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it-IT" sz="1600" dirty="0" smtClean="0">
              <a:latin typeface="Arial" pitchFamily="34" charset="0"/>
              <a:cs typeface="Arial" pitchFamily="34" charset="0"/>
            </a:rPr>
            <a:t>Servizi Tecnici</a:t>
          </a:r>
          <a:endParaRPr lang="it-IT" sz="1000" dirty="0" smtClean="0">
            <a:latin typeface="Arial" pitchFamily="34" charset="0"/>
            <a:cs typeface="Arial" pitchFamily="34" charset="0"/>
          </a:endParaRPr>
        </a:p>
        <a:p>
          <a:r>
            <a:rPr lang="it-IT" sz="1000" dirty="0" smtClean="0">
              <a:latin typeface="Arial" pitchFamily="34" charset="0"/>
              <a:cs typeface="Arial" pitchFamily="34" charset="0"/>
            </a:rPr>
            <a:t>F. Greco</a:t>
          </a:r>
        </a:p>
        <a:p>
          <a:r>
            <a:rPr lang="it-IT" sz="1000" dirty="0" smtClean="0">
              <a:latin typeface="Arial" pitchFamily="34" charset="0"/>
              <a:cs typeface="Arial" pitchFamily="34" charset="0"/>
            </a:rPr>
            <a:t>W. Capelli</a:t>
          </a:r>
          <a:endParaRPr lang="it-IT" sz="1600" dirty="0" smtClean="0">
            <a:latin typeface="Arial" pitchFamily="34" charset="0"/>
            <a:cs typeface="Arial" pitchFamily="34" charset="0"/>
          </a:endParaRPr>
        </a:p>
      </dgm:t>
    </dgm:pt>
    <dgm:pt modelId="{45D3F05F-054C-4D4D-B0AF-99D46BF40D9A}" type="parTrans" cxnId="{1418E611-17C4-4F9B-B516-C49134936204}">
      <dgm:prSet/>
      <dgm:spPr/>
      <dgm:t>
        <a:bodyPr/>
        <a:lstStyle/>
        <a:p>
          <a:endParaRPr lang="it-IT" sz="1600">
            <a:latin typeface="Arial" pitchFamily="34" charset="0"/>
            <a:cs typeface="Arial" pitchFamily="34" charset="0"/>
          </a:endParaRPr>
        </a:p>
      </dgm:t>
    </dgm:pt>
    <dgm:pt modelId="{E62078CD-5683-49EA-9B40-A3C24ADE905C}" type="sibTrans" cxnId="{1418E611-17C4-4F9B-B516-C49134936204}">
      <dgm:prSet/>
      <dgm:spPr/>
      <dgm:t>
        <a:bodyPr/>
        <a:lstStyle/>
        <a:p>
          <a:endParaRPr lang="it-IT" sz="1600">
            <a:latin typeface="Arial" pitchFamily="34" charset="0"/>
            <a:cs typeface="Arial" pitchFamily="34" charset="0"/>
          </a:endParaRPr>
        </a:p>
      </dgm:t>
    </dgm:pt>
    <dgm:pt modelId="{E252B007-8052-4A22-9D20-213F829670E9}" type="pres">
      <dgm:prSet presAssocID="{4A5725B5-F101-4E4B-A26E-4373C8AA23D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1225697F-CB24-47B6-9AAA-29BB0EB3656B}" type="pres">
      <dgm:prSet presAssocID="{BB027CDA-01E2-49CD-9C24-57F0197F3916}" presName="hierRoot1" presStyleCnt="0">
        <dgm:presLayoutVars>
          <dgm:hierBranch val="init"/>
        </dgm:presLayoutVars>
      </dgm:prSet>
      <dgm:spPr/>
    </dgm:pt>
    <dgm:pt modelId="{1DA09693-7C29-4BC0-AB83-7671E3F8A543}" type="pres">
      <dgm:prSet presAssocID="{BB027CDA-01E2-49CD-9C24-57F0197F3916}" presName="rootComposite1" presStyleCnt="0"/>
      <dgm:spPr/>
    </dgm:pt>
    <dgm:pt modelId="{0AB63ECB-3F4A-4A26-A86A-936547F5334E}" type="pres">
      <dgm:prSet presAssocID="{BB027CDA-01E2-49CD-9C24-57F0197F3916}" presName="rootText1" presStyleLbl="node0" presStyleIdx="0" presStyleCnt="1" custScaleX="174299" custScaleY="264856" custLinFactNeighborX="-568" custLinFactNeighborY="947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675CC21-2624-4394-A2DA-508268115F91}" type="pres">
      <dgm:prSet presAssocID="{BB027CDA-01E2-49CD-9C24-57F0197F3916}" presName="rootConnector1" presStyleLbl="node1" presStyleIdx="0" presStyleCnt="0"/>
      <dgm:spPr/>
      <dgm:t>
        <a:bodyPr/>
        <a:lstStyle/>
        <a:p>
          <a:endParaRPr lang="it-IT"/>
        </a:p>
      </dgm:t>
    </dgm:pt>
    <dgm:pt modelId="{49BA0670-85D0-4FE3-AAEF-2670B80814D4}" type="pres">
      <dgm:prSet presAssocID="{BB027CDA-01E2-49CD-9C24-57F0197F3916}" presName="hierChild2" presStyleCnt="0"/>
      <dgm:spPr/>
    </dgm:pt>
    <dgm:pt modelId="{0754FCB0-77FA-4BA2-B61D-DBE100C9B464}" type="pres">
      <dgm:prSet presAssocID="{A698013D-8FFC-4E0B-B08F-050D72174155}" presName="Name37" presStyleLbl="parChTrans1D2" presStyleIdx="0" presStyleCnt="7"/>
      <dgm:spPr/>
      <dgm:t>
        <a:bodyPr/>
        <a:lstStyle/>
        <a:p>
          <a:endParaRPr lang="it-IT"/>
        </a:p>
      </dgm:t>
    </dgm:pt>
    <dgm:pt modelId="{910DD5C3-3876-42D5-BF6D-F7E05DDE2956}" type="pres">
      <dgm:prSet presAssocID="{AB4A01E4-0498-43A9-9BB4-4ED83B300E59}" presName="hierRoot2" presStyleCnt="0">
        <dgm:presLayoutVars>
          <dgm:hierBranch val="init"/>
        </dgm:presLayoutVars>
      </dgm:prSet>
      <dgm:spPr/>
    </dgm:pt>
    <dgm:pt modelId="{95C40F97-416C-4A49-BA38-C5B10BE76469}" type="pres">
      <dgm:prSet presAssocID="{AB4A01E4-0498-43A9-9BB4-4ED83B300E59}" presName="rootComposite" presStyleCnt="0"/>
      <dgm:spPr/>
    </dgm:pt>
    <dgm:pt modelId="{B34993A2-E9F0-4533-BED6-C473D4C2D109}" type="pres">
      <dgm:prSet presAssocID="{AB4A01E4-0498-43A9-9BB4-4ED83B300E59}" presName="rootText" presStyleLbl="node2" presStyleIdx="0" presStyleCnt="5" custScaleX="187921" custScaleY="2123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E5E1FF8-05EB-4256-9D50-C4670FD21847}" type="pres">
      <dgm:prSet presAssocID="{AB4A01E4-0498-43A9-9BB4-4ED83B300E59}" presName="rootConnector" presStyleLbl="node2" presStyleIdx="0" presStyleCnt="5"/>
      <dgm:spPr/>
      <dgm:t>
        <a:bodyPr/>
        <a:lstStyle/>
        <a:p>
          <a:endParaRPr lang="it-IT"/>
        </a:p>
      </dgm:t>
    </dgm:pt>
    <dgm:pt modelId="{131E3210-3F09-467C-ADBB-264A279DD7DB}" type="pres">
      <dgm:prSet presAssocID="{AB4A01E4-0498-43A9-9BB4-4ED83B300E59}" presName="hierChild4" presStyleCnt="0"/>
      <dgm:spPr/>
    </dgm:pt>
    <dgm:pt modelId="{5A06D6C9-CB04-4554-9E61-C1F7477FD593}" type="pres">
      <dgm:prSet presAssocID="{AB4A01E4-0498-43A9-9BB4-4ED83B300E59}" presName="hierChild5" presStyleCnt="0"/>
      <dgm:spPr/>
    </dgm:pt>
    <dgm:pt modelId="{625231D6-4EFF-4A5E-89D6-53D7C9F4C62A}" type="pres">
      <dgm:prSet presAssocID="{82179E5A-C734-4A0A-9EE5-E209B25EAE3D}" presName="Name111" presStyleLbl="parChTrans1D3" presStyleIdx="0" presStyleCnt="1"/>
      <dgm:spPr/>
      <dgm:t>
        <a:bodyPr/>
        <a:lstStyle/>
        <a:p>
          <a:endParaRPr lang="it-IT"/>
        </a:p>
      </dgm:t>
    </dgm:pt>
    <dgm:pt modelId="{E7F317B0-9A53-4996-95FB-D5E34E12A016}" type="pres">
      <dgm:prSet presAssocID="{CDE11AAE-9B46-4C32-BF68-E97B4B2AC0BE}" presName="hierRoot3" presStyleCnt="0">
        <dgm:presLayoutVars>
          <dgm:hierBranch val="init"/>
        </dgm:presLayoutVars>
      </dgm:prSet>
      <dgm:spPr/>
    </dgm:pt>
    <dgm:pt modelId="{1296F8ED-8702-428B-970B-92B76438782A}" type="pres">
      <dgm:prSet presAssocID="{CDE11AAE-9B46-4C32-BF68-E97B4B2AC0BE}" presName="rootComposite3" presStyleCnt="0"/>
      <dgm:spPr/>
    </dgm:pt>
    <dgm:pt modelId="{5570D9BD-1C24-4B83-9257-E9E62525B64B}" type="pres">
      <dgm:prSet presAssocID="{CDE11AAE-9B46-4C32-BF68-E97B4B2AC0BE}" presName="rootText3" presStyleLbl="asst2" presStyleIdx="0" presStyleCnt="1" custScaleY="18502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C7A16AB-B0F2-466B-9234-843A9E15BB89}" type="pres">
      <dgm:prSet presAssocID="{CDE11AAE-9B46-4C32-BF68-E97B4B2AC0BE}" presName="rootConnector3" presStyleLbl="asst2" presStyleIdx="0" presStyleCnt="1"/>
      <dgm:spPr/>
      <dgm:t>
        <a:bodyPr/>
        <a:lstStyle/>
        <a:p>
          <a:endParaRPr lang="it-IT"/>
        </a:p>
      </dgm:t>
    </dgm:pt>
    <dgm:pt modelId="{01EE0B0D-2E45-4260-AFA8-C5EC48AFACE9}" type="pres">
      <dgm:prSet presAssocID="{CDE11AAE-9B46-4C32-BF68-E97B4B2AC0BE}" presName="hierChild6" presStyleCnt="0"/>
      <dgm:spPr/>
    </dgm:pt>
    <dgm:pt modelId="{1E251135-84A3-412B-B346-1E21F2E63A85}" type="pres">
      <dgm:prSet presAssocID="{CDE11AAE-9B46-4C32-BF68-E97B4B2AC0BE}" presName="hierChild7" presStyleCnt="0"/>
      <dgm:spPr/>
    </dgm:pt>
    <dgm:pt modelId="{A1BEC1AE-73A3-45E3-B8FF-749FCCFB0D46}" type="pres">
      <dgm:prSet presAssocID="{DD9B520B-7ACF-454D-9EF4-07A1C524E665}" presName="Name37" presStyleLbl="parChTrans1D2" presStyleIdx="1" presStyleCnt="7"/>
      <dgm:spPr/>
      <dgm:t>
        <a:bodyPr/>
        <a:lstStyle/>
        <a:p>
          <a:endParaRPr lang="it-IT"/>
        </a:p>
      </dgm:t>
    </dgm:pt>
    <dgm:pt modelId="{0FC1CA83-FDF5-45F7-9948-97214C52AE7C}" type="pres">
      <dgm:prSet presAssocID="{544F8F5E-48C1-4ACA-8139-381BCA6C6840}" presName="hierRoot2" presStyleCnt="0">
        <dgm:presLayoutVars>
          <dgm:hierBranch val="init"/>
        </dgm:presLayoutVars>
      </dgm:prSet>
      <dgm:spPr/>
    </dgm:pt>
    <dgm:pt modelId="{2D2E00C5-DD9E-4607-A3B8-DA78DEF0A104}" type="pres">
      <dgm:prSet presAssocID="{544F8F5E-48C1-4ACA-8139-381BCA6C6840}" presName="rootComposite" presStyleCnt="0"/>
      <dgm:spPr/>
    </dgm:pt>
    <dgm:pt modelId="{BE5DCA54-DD12-4C93-828D-835FB5FE871B}" type="pres">
      <dgm:prSet presAssocID="{544F8F5E-48C1-4ACA-8139-381BCA6C6840}" presName="rootText" presStyleLbl="node2" presStyleIdx="1" presStyleCnt="5" custScaleY="29929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CBDCDD5-C1CB-48CE-9485-A3467C419856}" type="pres">
      <dgm:prSet presAssocID="{544F8F5E-48C1-4ACA-8139-381BCA6C6840}" presName="rootConnector" presStyleLbl="node2" presStyleIdx="1" presStyleCnt="5"/>
      <dgm:spPr/>
      <dgm:t>
        <a:bodyPr/>
        <a:lstStyle/>
        <a:p>
          <a:endParaRPr lang="it-IT"/>
        </a:p>
      </dgm:t>
    </dgm:pt>
    <dgm:pt modelId="{A57DBD00-CE09-472B-AC65-0976AB2C5AFE}" type="pres">
      <dgm:prSet presAssocID="{544F8F5E-48C1-4ACA-8139-381BCA6C6840}" presName="hierChild4" presStyleCnt="0"/>
      <dgm:spPr/>
    </dgm:pt>
    <dgm:pt modelId="{D46F2F0D-8C83-4CAE-97D2-A2781F3B4281}" type="pres">
      <dgm:prSet presAssocID="{544F8F5E-48C1-4ACA-8139-381BCA6C6840}" presName="hierChild5" presStyleCnt="0"/>
      <dgm:spPr/>
    </dgm:pt>
    <dgm:pt modelId="{FA087F74-B942-459D-8B5A-B6BA22BBAE71}" type="pres">
      <dgm:prSet presAssocID="{4D7573CF-7403-4EEA-BAD1-50854E70F18D}" presName="Name37" presStyleLbl="parChTrans1D2" presStyleIdx="2" presStyleCnt="7"/>
      <dgm:spPr/>
      <dgm:t>
        <a:bodyPr/>
        <a:lstStyle/>
        <a:p>
          <a:endParaRPr lang="it-IT"/>
        </a:p>
      </dgm:t>
    </dgm:pt>
    <dgm:pt modelId="{A3DB7836-ABE8-4B9A-AD2C-CAFF7BEDB39C}" type="pres">
      <dgm:prSet presAssocID="{F20F7DDD-17D8-490A-AEC2-20CC35968CE1}" presName="hierRoot2" presStyleCnt="0">
        <dgm:presLayoutVars>
          <dgm:hierBranch val="init"/>
        </dgm:presLayoutVars>
      </dgm:prSet>
      <dgm:spPr/>
    </dgm:pt>
    <dgm:pt modelId="{523623E9-D3AD-4E39-9F50-9830DF046DD9}" type="pres">
      <dgm:prSet presAssocID="{F20F7DDD-17D8-490A-AEC2-20CC35968CE1}" presName="rootComposite" presStyleCnt="0"/>
      <dgm:spPr/>
    </dgm:pt>
    <dgm:pt modelId="{CC6A2C88-945A-46A0-810D-6D3888345841}" type="pres">
      <dgm:prSet presAssocID="{F20F7DDD-17D8-490A-AEC2-20CC35968CE1}" presName="rootText" presStyleLbl="node2" presStyleIdx="2" presStyleCnt="5" custScaleY="30818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8751952-BD31-4E16-8EC0-4BADDF4442CD}" type="pres">
      <dgm:prSet presAssocID="{F20F7DDD-17D8-490A-AEC2-20CC35968CE1}" presName="rootConnector" presStyleLbl="node2" presStyleIdx="2" presStyleCnt="5"/>
      <dgm:spPr/>
      <dgm:t>
        <a:bodyPr/>
        <a:lstStyle/>
        <a:p>
          <a:endParaRPr lang="it-IT"/>
        </a:p>
      </dgm:t>
    </dgm:pt>
    <dgm:pt modelId="{58884D7F-95C3-4F3E-8CB2-F9630B87E314}" type="pres">
      <dgm:prSet presAssocID="{F20F7DDD-17D8-490A-AEC2-20CC35968CE1}" presName="hierChild4" presStyleCnt="0"/>
      <dgm:spPr/>
    </dgm:pt>
    <dgm:pt modelId="{F7166920-1EA5-4329-96E8-417B1FFA150D}" type="pres">
      <dgm:prSet presAssocID="{F20F7DDD-17D8-490A-AEC2-20CC35968CE1}" presName="hierChild5" presStyleCnt="0"/>
      <dgm:spPr/>
    </dgm:pt>
    <dgm:pt modelId="{75CC9F4B-E8EE-4206-90A5-8D763D44F8E0}" type="pres">
      <dgm:prSet presAssocID="{6CD3F148-8AA0-4CDA-8163-9A0896A7ED11}" presName="Name37" presStyleLbl="parChTrans1D2" presStyleIdx="3" presStyleCnt="7"/>
      <dgm:spPr/>
      <dgm:t>
        <a:bodyPr/>
        <a:lstStyle/>
        <a:p>
          <a:endParaRPr lang="it-IT"/>
        </a:p>
      </dgm:t>
    </dgm:pt>
    <dgm:pt modelId="{63464151-D725-499C-B95F-A0824F14B6F7}" type="pres">
      <dgm:prSet presAssocID="{16FE9971-7762-400A-B027-05AD21DD92F5}" presName="hierRoot2" presStyleCnt="0">
        <dgm:presLayoutVars>
          <dgm:hierBranch val="init"/>
        </dgm:presLayoutVars>
      </dgm:prSet>
      <dgm:spPr/>
    </dgm:pt>
    <dgm:pt modelId="{6610091D-1CB3-4245-BBB5-E31456DF859F}" type="pres">
      <dgm:prSet presAssocID="{16FE9971-7762-400A-B027-05AD21DD92F5}" presName="rootComposite" presStyleCnt="0"/>
      <dgm:spPr/>
    </dgm:pt>
    <dgm:pt modelId="{5B02A4C7-0694-431E-AD57-99B64CB5B47C}" type="pres">
      <dgm:prSet presAssocID="{16FE9971-7762-400A-B027-05AD21DD92F5}" presName="rootText" presStyleLbl="node2" presStyleIdx="3" presStyleCnt="5" custScaleY="21246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A6CC2BD-C3E1-4580-8F57-96A60E373FA6}" type="pres">
      <dgm:prSet presAssocID="{16FE9971-7762-400A-B027-05AD21DD92F5}" presName="rootConnector" presStyleLbl="node2" presStyleIdx="3" presStyleCnt="5"/>
      <dgm:spPr/>
      <dgm:t>
        <a:bodyPr/>
        <a:lstStyle/>
        <a:p>
          <a:endParaRPr lang="it-IT"/>
        </a:p>
      </dgm:t>
    </dgm:pt>
    <dgm:pt modelId="{570D3CCE-E394-4E18-9D18-87F69C37D7AF}" type="pres">
      <dgm:prSet presAssocID="{16FE9971-7762-400A-B027-05AD21DD92F5}" presName="hierChild4" presStyleCnt="0"/>
      <dgm:spPr/>
    </dgm:pt>
    <dgm:pt modelId="{3EC90F41-D967-4D2C-AE03-A90A9CC07F0C}" type="pres">
      <dgm:prSet presAssocID="{16FE9971-7762-400A-B027-05AD21DD92F5}" presName="hierChild5" presStyleCnt="0"/>
      <dgm:spPr/>
    </dgm:pt>
    <dgm:pt modelId="{6DE77C5D-1851-4F30-8C6D-FDAD38A1272C}" type="pres">
      <dgm:prSet presAssocID="{4BA1D4B0-0A4A-4A45-B270-B5426CC5A429}" presName="Name37" presStyleLbl="parChTrans1D2" presStyleIdx="4" presStyleCnt="7"/>
      <dgm:spPr/>
      <dgm:t>
        <a:bodyPr/>
        <a:lstStyle/>
        <a:p>
          <a:endParaRPr lang="it-IT"/>
        </a:p>
      </dgm:t>
    </dgm:pt>
    <dgm:pt modelId="{DF92296C-359E-4419-BE90-07B0F8A86B48}" type="pres">
      <dgm:prSet presAssocID="{2F8F0D01-71D5-4809-BD04-2974FE248D9D}" presName="hierRoot2" presStyleCnt="0">
        <dgm:presLayoutVars>
          <dgm:hierBranch val="init"/>
        </dgm:presLayoutVars>
      </dgm:prSet>
      <dgm:spPr/>
    </dgm:pt>
    <dgm:pt modelId="{E31583DC-0409-43CC-BA4B-FFE99E44F7F6}" type="pres">
      <dgm:prSet presAssocID="{2F8F0D01-71D5-4809-BD04-2974FE248D9D}" presName="rootComposite" presStyleCnt="0"/>
      <dgm:spPr/>
    </dgm:pt>
    <dgm:pt modelId="{DC4387E1-1C51-4055-B5CF-BF7B3FC660C7}" type="pres">
      <dgm:prSet presAssocID="{2F8F0D01-71D5-4809-BD04-2974FE248D9D}" presName="rootText" presStyleLbl="node2" presStyleIdx="4" presStyleCnt="5" custScaleY="1434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371EB4A-E176-48BE-B735-476CD0C4FF0A}" type="pres">
      <dgm:prSet presAssocID="{2F8F0D01-71D5-4809-BD04-2974FE248D9D}" presName="rootConnector" presStyleLbl="node2" presStyleIdx="4" presStyleCnt="5"/>
      <dgm:spPr/>
      <dgm:t>
        <a:bodyPr/>
        <a:lstStyle/>
        <a:p>
          <a:endParaRPr lang="it-IT"/>
        </a:p>
      </dgm:t>
    </dgm:pt>
    <dgm:pt modelId="{CEE6078E-2535-4452-8B6B-BFE37134B2C2}" type="pres">
      <dgm:prSet presAssocID="{2F8F0D01-71D5-4809-BD04-2974FE248D9D}" presName="hierChild4" presStyleCnt="0"/>
      <dgm:spPr/>
    </dgm:pt>
    <dgm:pt modelId="{29EEDB42-EE2C-458F-9E69-AE18E1B16450}" type="pres">
      <dgm:prSet presAssocID="{2F8F0D01-71D5-4809-BD04-2974FE248D9D}" presName="hierChild5" presStyleCnt="0"/>
      <dgm:spPr/>
    </dgm:pt>
    <dgm:pt modelId="{A683BA41-09BD-4E0A-95E2-87521A85E1B1}" type="pres">
      <dgm:prSet presAssocID="{BB027CDA-01E2-49CD-9C24-57F0197F3916}" presName="hierChild3" presStyleCnt="0"/>
      <dgm:spPr/>
    </dgm:pt>
    <dgm:pt modelId="{6EECDDD6-D90D-4877-8B6C-0A20FFAFA696}" type="pres">
      <dgm:prSet presAssocID="{3D48575F-ED2F-45CA-B8EC-CE00110F4555}" presName="Name111" presStyleLbl="parChTrans1D2" presStyleIdx="5" presStyleCnt="7"/>
      <dgm:spPr/>
      <dgm:t>
        <a:bodyPr/>
        <a:lstStyle/>
        <a:p>
          <a:endParaRPr lang="it-IT"/>
        </a:p>
      </dgm:t>
    </dgm:pt>
    <dgm:pt modelId="{6A130B71-15F8-4A15-89A7-88572DDC5F05}" type="pres">
      <dgm:prSet presAssocID="{0515FEDB-9ACC-44FB-86ED-0F5F68A45723}" presName="hierRoot3" presStyleCnt="0">
        <dgm:presLayoutVars>
          <dgm:hierBranch val="init"/>
        </dgm:presLayoutVars>
      </dgm:prSet>
      <dgm:spPr/>
    </dgm:pt>
    <dgm:pt modelId="{CE7301D6-E36B-4DA8-B11C-6EF6D421AE0B}" type="pres">
      <dgm:prSet presAssocID="{0515FEDB-9ACC-44FB-86ED-0F5F68A45723}" presName="rootComposite3" presStyleCnt="0"/>
      <dgm:spPr/>
    </dgm:pt>
    <dgm:pt modelId="{2D71A876-288C-4210-9771-84EB0D3EB24B}" type="pres">
      <dgm:prSet presAssocID="{0515FEDB-9ACC-44FB-86ED-0F5F68A45723}" presName="rootText3" presStyleLbl="asst1" presStyleIdx="0" presStyleCnt="2" custScaleX="284914" custScaleY="14336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0E9B6BC-2FA2-4E9A-A95A-0410F2D905CE}" type="pres">
      <dgm:prSet presAssocID="{0515FEDB-9ACC-44FB-86ED-0F5F68A45723}" presName="rootConnector3" presStyleLbl="asst1" presStyleIdx="0" presStyleCnt="2"/>
      <dgm:spPr/>
      <dgm:t>
        <a:bodyPr/>
        <a:lstStyle/>
        <a:p>
          <a:endParaRPr lang="it-IT"/>
        </a:p>
      </dgm:t>
    </dgm:pt>
    <dgm:pt modelId="{3C1F8939-38F2-4A53-883A-424F97FCF21B}" type="pres">
      <dgm:prSet presAssocID="{0515FEDB-9ACC-44FB-86ED-0F5F68A45723}" presName="hierChild6" presStyleCnt="0"/>
      <dgm:spPr/>
    </dgm:pt>
    <dgm:pt modelId="{973B2363-12B2-40DB-A98E-F277B18169CA}" type="pres">
      <dgm:prSet presAssocID="{0515FEDB-9ACC-44FB-86ED-0F5F68A45723}" presName="hierChild7" presStyleCnt="0"/>
      <dgm:spPr/>
    </dgm:pt>
    <dgm:pt modelId="{194ABDFA-F57A-4A64-A777-4779BB589BE2}" type="pres">
      <dgm:prSet presAssocID="{45D3F05F-054C-4D4D-B0AF-99D46BF40D9A}" presName="Name111" presStyleLbl="parChTrans1D2" presStyleIdx="6" presStyleCnt="7"/>
      <dgm:spPr/>
      <dgm:t>
        <a:bodyPr/>
        <a:lstStyle/>
        <a:p>
          <a:endParaRPr lang="it-IT"/>
        </a:p>
      </dgm:t>
    </dgm:pt>
    <dgm:pt modelId="{871E1EEA-DB27-402C-BC59-4D13138DAC81}" type="pres">
      <dgm:prSet presAssocID="{C85DCC48-C79D-453E-9A24-6E4769406878}" presName="hierRoot3" presStyleCnt="0">
        <dgm:presLayoutVars>
          <dgm:hierBranch val="init"/>
        </dgm:presLayoutVars>
      </dgm:prSet>
      <dgm:spPr/>
    </dgm:pt>
    <dgm:pt modelId="{5F87289A-B276-45F0-90EE-79D7653E29D0}" type="pres">
      <dgm:prSet presAssocID="{C85DCC48-C79D-453E-9A24-6E4769406878}" presName="rootComposite3" presStyleCnt="0"/>
      <dgm:spPr/>
    </dgm:pt>
    <dgm:pt modelId="{E27734D8-783C-47B4-A865-70F22611512D}" type="pres">
      <dgm:prSet presAssocID="{C85DCC48-C79D-453E-9A24-6E4769406878}" presName="rootText3" presStyleLbl="asst1" presStyleIdx="1" presStyleCnt="2" custScaleX="21471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87A4A14-08BA-49AF-A5F4-DAF0D229431C}" type="pres">
      <dgm:prSet presAssocID="{C85DCC48-C79D-453E-9A24-6E4769406878}" presName="rootConnector3" presStyleLbl="asst1" presStyleIdx="1" presStyleCnt="2"/>
      <dgm:spPr/>
      <dgm:t>
        <a:bodyPr/>
        <a:lstStyle/>
        <a:p>
          <a:endParaRPr lang="it-IT"/>
        </a:p>
      </dgm:t>
    </dgm:pt>
    <dgm:pt modelId="{58EAF44E-3BC7-4F96-91F8-B7F2BE62C5BC}" type="pres">
      <dgm:prSet presAssocID="{C85DCC48-C79D-453E-9A24-6E4769406878}" presName="hierChild6" presStyleCnt="0"/>
      <dgm:spPr/>
    </dgm:pt>
    <dgm:pt modelId="{9F7367DB-6CAE-461F-8A9F-19EE29C79518}" type="pres">
      <dgm:prSet presAssocID="{C85DCC48-C79D-453E-9A24-6E4769406878}" presName="hierChild7" presStyleCnt="0"/>
      <dgm:spPr/>
    </dgm:pt>
  </dgm:ptLst>
  <dgm:cxnLst>
    <dgm:cxn modelId="{19CCA985-32C0-4DDB-85ED-53821CD50919}" type="presOf" srcId="{4A5725B5-F101-4E4B-A26E-4373C8AA23D5}" destId="{E252B007-8052-4A22-9D20-213F829670E9}" srcOrd="0" destOrd="0" presId="urn:microsoft.com/office/officeart/2005/8/layout/orgChart1"/>
    <dgm:cxn modelId="{5A6A4B71-D8B8-443E-BBDF-4CCB87FC8AC4}" srcId="{BB027CDA-01E2-49CD-9C24-57F0197F3916}" destId="{AB4A01E4-0498-43A9-9BB4-4ED83B300E59}" srcOrd="1" destOrd="0" parTransId="{A698013D-8FFC-4E0B-B08F-050D72174155}" sibTransId="{E783441D-7E63-494F-9655-90FA340D7BDE}"/>
    <dgm:cxn modelId="{70E038ED-0C7D-4719-BEED-444C13E9E8BC}" srcId="{BB027CDA-01E2-49CD-9C24-57F0197F3916}" destId="{0515FEDB-9ACC-44FB-86ED-0F5F68A45723}" srcOrd="0" destOrd="0" parTransId="{3D48575F-ED2F-45CA-B8EC-CE00110F4555}" sibTransId="{11BF1C03-A553-4225-8A2B-494EBCF3061E}"/>
    <dgm:cxn modelId="{8E58F4E9-A7D9-4FB1-BDAC-A75105BE0AF4}" srcId="{BB027CDA-01E2-49CD-9C24-57F0197F3916}" destId="{544F8F5E-48C1-4ACA-8139-381BCA6C6840}" srcOrd="2" destOrd="0" parTransId="{DD9B520B-7ACF-454D-9EF4-07A1C524E665}" sibTransId="{256D74F7-4F4C-44DD-9C9A-8BFF2A493264}"/>
    <dgm:cxn modelId="{AEE08E69-12DA-4F94-A527-86B716D2EAA3}" type="presOf" srcId="{C85DCC48-C79D-453E-9A24-6E4769406878}" destId="{587A4A14-08BA-49AF-A5F4-DAF0D229431C}" srcOrd="1" destOrd="0" presId="urn:microsoft.com/office/officeart/2005/8/layout/orgChart1"/>
    <dgm:cxn modelId="{28560C15-0E63-4675-B2F5-3BDEC8F03A34}" type="presOf" srcId="{A698013D-8FFC-4E0B-B08F-050D72174155}" destId="{0754FCB0-77FA-4BA2-B61D-DBE100C9B464}" srcOrd="0" destOrd="0" presId="urn:microsoft.com/office/officeart/2005/8/layout/orgChart1"/>
    <dgm:cxn modelId="{3BD9CD02-1F6A-4891-BF70-24FA5BCF60B6}" type="presOf" srcId="{0515FEDB-9ACC-44FB-86ED-0F5F68A45723}" destId="{2D71A876-288C-4210-9771-84EB0D3EB24B}" srcOrd="0" destOrd="0" presId="urn:microsoft.com/office/officeart/2005/8/layout/orgChart1"/>
    <dgm:cxn modelId="{8669C04F-FF7D-4BB1-8F3F-0EF17D7E4F92}" type="presOf" srcId="{F20F7DDD-17D8-490A-AEC2-20CC35968CE1}" destId="{CC6A2C88-945A-46A0-810D-6D3888345841}" srcOrd="0" destOrd="0" presId="urn:microsoft.com/office/officeart/2005/8/layout/orgChart1"/>
    <dgm:cxn modelId="{C1051EB8-EDF7-4E9D-82C1-763068D36CBC}" type="presOf" srcId="{AB4A01E4-0498-43A9-9BB4-4ED83B300E59}" destId="{B34993A2-E9F0-4533-BED6-C473D4C2D109}" srcOrd="0" destOrd="0" presId="urn:microsoft.com/office/officeart/2005/8/layout/orgChart1"/>
    <dgm:cxn modelId="{C8788465-F618-41C0-BE39-48E18683CC7B}" type="presOf" srcId="{45D3F05F-054C-4D4D-B0AF-99D46BF40D9A}" destId="{194ABDFA-F57A-4A64-A777-4779BB589BE2}" srcOrd="0" destOrd="0" presId="urn:microsoft.com/office/officeart/2005/8/layout/orgChart1"/>
    <dgm:cxn modelId="{1418E611-17C4-4F9B-B516-C49134936204}" srcId="{BB027CDA-01E2-49CD-9C24-57F0197F3916}" destId="{C85DCC48-C79D-453E-9A24-6E4769406878}" srcOrd="6" destOrd="0" parTransId="{45D3F05F-054C-4D4D-B0AF-99D46BF40D9A}" sibTransId="{E62078CD-5683-49EA-9B40-A3C24ADE905C}"/>
    <dgm:cxn modelId="{CDE57345-0A62-45DD-BF9A-B61F6E886F79}" type="presOf" srcId="{6CD3F148-8AA0-4CDA-8163-9A0896A7ED11}" destId="{75CC9F4B-E8EE-4206-90A5-8D763D44F8E0}" srcOrd="0" destOrd="0" presId="urn:microsoft.com/office/officeart/2005/8/layout/orgChart1"/>
    <dgm:cxn modelId="{0AF8D223-BA24-4368-87BA-17AC6AE9A0E0}" type="presOf" srcId="{BB027CDA-01E2-49CD-9C24-57F0197F3916}" destId="{0AB63ECB-3F4A-4A26-A86A-936547F5334E}" srcOrd="0" destOrd="0" presId="urn:microsoft.com/office/officeart/2005/8/layout/orgChart1"/>
    <dgm:cxn modelId="{5BC0B32F-7B02-4D24-BD69-63FB5307E093}" type="presOf" srcId="{DD9B520B-7ACF-454D-9EF4-07A1C524E665}" destId="{A1BEC1AE-73A3-45E3-B8FF-749FCCFB0D46}" srcOrd="0" destOrd="0" presId="urn:microsoft.com/office/officeart/2005/8/layout/orgChart1"/>
    <dgm:cxn modelId="{A889425D-31B4-4C91-AC5B-77ECD8CD89A5}" type="presOf" srcId="{CDE11AAE-9B46-4C32-BF68-E97B4B2AC0BE}" destId="{5570D9BD-1C24-4B83-9257-E9E62525B64B}" srcOrd="0" destOrd="0" presId="urn:microsoft.com/office/officeart/2005/8/layout/orgChart1"/>
    <dgm:cxn modelId="{A3844E46-9341-461A-B076-395A4F75B494}" type="presOf" srcId="{2F8F0D01-71D5-4809-BD04-2974FE248D9D}" destId="{DC4387E1-1C51-4055-B5CF-BF7B3FC660C7}" srcOrd="0" destOrd="0" presId="urn:microsoft.com/office/officeart/2005/8/layout/orgChart1"/>
    <dgm:cxn modelId="{94198F8D-4CE7-4C78-9A2A-B28DE5112030}" type="presOf" srcId="{82179E5A-C734-4A0A-9EE5-E209B25EAE3D}" destId="{625231D6-4EFF-4A5E-89D6-53D7C9F4C62A}" srcOrd="0" destOrd="0" presId="urn:microsoft.com/office/officeart/2005/8/layout/orgChart1"/>
    <dgm:cxn modelId="{588F1AA9-94AE-4E33-AA51-9660F2B6EF2A}" type="presOf" srcId="{0515FEDB-9ACC-44FB-86ED-0F5F68A45723}" destId="{10E9B6BC-2FA2-4E9A-A95A-0410F2D905CE}" srcOrd="1" destOrd="0" presId="urn:microsoft.com/office/officeart/2005/8/layout/orgChart1"/>
    <dgm:cxn modelId="{D7B1DF37-4E08-49AA-9863-AD3400C4386C}" type="presOf" srcId="{16FE9971-7762-400A-B027-05AD21DD92F5}" destId="{5B02A4C7-0694-431E-AD57-99B64CB5B47C}" srcOrd="0" destOrd="0" presId="urn:microsoft.com/office/officeart/2005/8/layout/orgChart1"/>
    <dgm:cxn modelId="{8E69CB93-894F-4C60-BDDD-6F190AE297AD}" srcId="{BB027CDA-01E2-49CD-9C24-57F0197F3916}" destId="{F20F7DDD-17D8-490A-AEC2-20CC35968CE1}" srcOrd="3" destOrd="0" parTransId="{4D7573CF-7403-4EEA-BAD1-50854E70F18D}" sibTransId="{58712645-9D45-4517-8660-D889D3901CFF}"/>
    <dgm:cxn modelId="{D79694E5-2369-4DF5-BC12-27C594DE8C4E}" type="presOf" srcId="{16FE9971-7762-400A-B027-05AD21DD92F5}" destId="{CA6CC2BD-C3E1-4580-8F57-96A60E373FA6}" srcOrd="1" destOrd="0" presId="urn:microsoft.com/office/officeart/2005/8/layout/orgChart1"/>
    <dgm:cxn modelId="{8A2BB8B7-B76F-4F20-9D4B-9A0014D66263}" type="presOf" srcId="{CDE11AAE-9B46-4C32-BF68-E97B4B2AC0BE}" destId="{2C7A16AB-B0F2-466B-9234-843A9E15BB89}" srcOrd="1" destOrd="0" presId="urn:microsoft.com/office/officeart/2005/8/layout/orgChart1"/>
    <dgm:cxn modelId="{53723E52-FC54-4365-80F7-D82E93A77180}" type="presOf" srcId="{544F8F5E-48C1-4ACA-8139-381BCA6C6840}" destId="{FCBDCDD5-C1CB-48CE-9485-A3467C419856}" srcOrd="1" destOrd="0" presId="urn:microsoft.com/office/officeart/2005/8/layout/orgChart1"/>
    <dgm:cxn modelId="{2DCB9FE1-44DE-40A4-83FC-2267CCFD1661}" type="presOf" srcId="{AB4A01E4-0498-43A9-9BB4-4ED83B300E59}" destId="{4E5E1FF8-05EB-4256-9D50-C4670FD21847}" srcOrd="1" destOrd="0" presId="urn:microsoft.com/office/officeart/2005/8/layout/orgChart1"/>
    <dgm:cxn modelId="{EABA9902-9885-4DB4-96EE-3B8AF4847767}" type="presOf" srcId="{4BA1D4B0-0A4A-4A45-B270-B5426CC5A429}" destId="{6DE77C5D-1851-4F30-8C6D-FDAD38A1272C}" srcOrd="0" destOrd="0" presId="urn:microsoft.com/office/officeart/2005/8/layout/orgChart1"/>
    <dgm:cxn modelId="{DBF9A270-ACC1-4AEE-A996-A6451C667D05}" type="presOf" srcId="{C85DCC48-C79D-453E-9A24-6E4769406878}" destId="{E27734D8-783C-47B4-A865-70F22611512D}" srcOrd="0" destOrd="0" presId="urn:microsoft.com/office/officeart/2005/8/layout/orgChart1"/>
    <dgm:cxn modelId="{FD49BA80-45E9-4AF9-8661-2E822349E79C}" srcId="{BB027CDA-01E2-49CD-9C24-57F0197F3916}" destId="{2F8F0D01-71D5-4809-BD04-2974FE248D9D}" srcOrd="5" destOrd="0" parTransId="{4BA1D4B0-0A4A-4A45-B270-B5426CC5A429}" sibTransId="{E3ECA321-CDA7-4599-8A92-8EE250BAA545}"/>
    <dgm:cxn modelId="{2EBFE0DC-B1B4-4139-8BF8-E7D41D7522D3}" srcId="{BB027CDA-01E2-49CD-9C24-57F0197F3916}" destId="{16FE9971-7762-400A-B027-05AD21DD92F5}" srcOrd="4" destOrd="0" parTransId="{6CD3F148-8AA0-4CDA-8163-9A0896A7ED11}" sibTransId="{8AE45C28-B664-453E-A78A-51279A63BCEC}"/>
    <dgm:cxn modelId="{8D02C384-D429-4335-9465-135CED63C770}" type="presOf" srcId="{544F8F5E-48C1-4ACA-8139-381BCA6C6840}" destId="{BE5DCA54-DD12-4C93-828D-835FB5FE871B}" srcOrd="0" destOrd="0" presId="urn:microsoft.com/office/officeart/2005/8/layout/orgChart1"/>
    <dgm:cxn modelId="{0D0F5DAE-2258-4540-8699-DD142291CE54}" type="presOf" srcId="{3D48575F-ED2F-45CA-B8EC-CE00110F4555}" destId="{6EECDDD6-D90D-4877-8B6C-0A20FFAFA696}" srcOrd="0" destOrd="0" presId="urn:microsoft.com/office/officeart/2005/8/layout/orgChart1"/>
    <dgm:cxn modelId="{EEBB9257-1F46-4E61-B94D-8C016B70EAFB}" type="presOf" srcId="{F20F7DDD-17D8-490A-AEC2-20CC35968CE1}" destId="{C8751952-BD31-4E16-8EC0-4BADDF4442CD}" srcOrd="1" destOrd="0" presId="urn:microsoft.com/office/officeart/2005/8/layout/orgChart1"/>
    <dgm:cxn modelId="{986B02AC-48FD-4EC4-B487-EB1072159579}" type="presOf" srcId="{2F8F0D01-71D5-4809-BD04-2974FE248D9D}" destId="{A371EB4A-E176-48BE-B735-476CD0C4FF0A}" srcOrd="1" destOrd="0" presId="urn:microsoft.com/office/officeart/2005/8/layout/orgChart1"/>
    <dgm:cxn modelId="{C2BCFD32-17FF-46B4-9571-F19A83318BB9}" srcId="{4A5725B5-F101-4E4B-A26E-4373C8AA23D5}" destId="{BB027CDA-01E2-49CD-9C24-57F0197F3916}" srcOrd="0" destOrd="0" parTransId="{538B8D28-EB20-4079-9463-4C024BC8FF45}" sibTransId="{48795DB0-5D83-4576-BC9C-26D50F4E23E3}"/>
    <dgm:cxn modelId="{AECE6FB5-134E-40B3-A86E-FFEBCDAB82B0}" srcId="{AB4A01E4-0498-43A9-9BB4-4ED83B300E59}" destId="{CDE11AAE-9B46-4C32-BF68-E97B4B2AC0BE}" srcOrd="0" destOrd="0" parTransId="{82179E5A-C734-4A0A-9EE5-E209B25EAE3D}" sibTransId="{50FF15DD-984E-47A5-A6A2-0E49CA3C6399}"/>
    <dgm:cxn modelId="{C4382B85-20D7-4D4A-86D9-2AB9EB58E481}" type="presOf" srcId="{4D7573CF-7403-4EEA-BAD1-50854E70F18D}" destId="{FA087F74-B942-459D-8B5A-B6BA22BBAE71}" srcOrd="0" destOrd="0" presId="urn:microsoft.com/office/officeart/2005/8/layout/orgChart1"/>
    <dgm:cxn modelId="{7AE25A45-413D-44D4-B651-4E4EBA9B79A7}" type="presOf" srcId="{BB027CDA-01E2-49CD-9C24-57F0197F3916}" destId="{C675CC21-2624-4394-A2DA-508268115F91}" srcOrd="1" destOrd="0" presId="urn:microsoft.com/office/officeart/2005/8/layout/orgChart1"/>
    <dgm:cxn modelId="{E62A4034-5885-4A6A-91DA-B130D7DD77A5}" type="presParOf" srcId="{E252B007-8052-4A22-9D20-213F829670E9}" destId="{1225697F-CB24-47B6-9AAA-29BB0EB3656B}" srcOrd="0" destOrd="0" presId="urn:microsoft.com/office/officeart/2005/8/layout/orgChart1"/>
    <dgm:cxn modelId="{C80791EB-4CBB-4DFF-9F52-0677AC8D0716}" type="presParOf" srcId="{1225697F-CB24-47B6-9AAA-29BB0EB3656B}" destId="{1DA09693-7C29-4BC0-AB83-7671E3F8A543}" srcOrd="0" destOrd="0" presId="urn:microsoft.com/office/officeart/2005/8/layout/orgChart1"/>
    <dgm:cxn modelId="{97826699-C000-4309-B665-FEAEAAB70698}" type="presParOf" srcId="{1DA09693-7C29-4BC0-AB83-7671E3F8A543}" destId="{0AB63ECB-3F4A-4A26-A86A-936547F5334E}" srcOrd="0" destOrd="0" presId="urn:microsoft.com/office/officeart/2005/8/layout/orgChart1"/>
    <dgm:cxn modelId="{DBF59DF9-4147-4CBC-A077-239516FF6E76}" type="presParOf" srcId="{1DA09693-7C29-4BC0-AB83-7671E3F8A543}" destId="{C675CC21-2624-4394-A2DA-508268115F91}" srcOrd="1" destOrd="0" presId="urn:microsoft.com/office/officeart/2005/8/layout/orgChart1"/>
    <dgm:cxn modelId="{5F22965C-2170-4661-B481-A3AD599AA708}" type="presParOf" srcId="{1225697F-CB24-47B6-9AAA-29BB0EB3656B}" destId="{49BA0670-85D0-4FE3-AAEF-2670B80814D4}" srcOrd="1" destOrd="0" presId="urn:microsoft.com/office/officeart/2005/8/layout/orgChart1"/>
    <dgm:cxn modelId="{3063F8A5-B82D-4816-8350-3E5EC6FF39E4}" type="presParOf" srcId="{49BA0670-85D0-4FE3-AAEF-2670B80814D4}" destId="{0754FCB0-77FA-4BA2-B61D-DBE100C9B464}" srcOrd="0" destOrd="0" presId="urn:microsoft.com/office/officeart/2005/8/layout/orgChart1"/>
    <dgm:cxn modelId="{7FC7B18D-35E3-4E26-BB13-9F7DFB1361D7}" type="presParOf" srcId="{49BA0670-85D0-4FE3-AAEF-2670B80814D4}" destId="{910DD5C3-3876-42D5-BF6D-F7E05DDE2956}" srcOrd="1" destOrd="0" presId="urn:microsoft.com/office/officeart/2005/8/layout/orgChart1"/>
    <dgm:cxn modelId="{B6EA7111-72B7-442C-8FF1-DDB29023AB55}" type="presParOf" srcId="{910DD5C3-3876-42D5-BF6D-F7E05DDE2956}" destId="{95C40F97-416C-4A49-BA38-C5B10BE76469}" srcOrd="0" destOrd="0" presId="urn:microsoft.com/office/officeart/2005/8/layout/orgChart1"/>
    <dgm:cxn modelId="{24119E30-C74A-4753-A254-5F10F3C9EA68}" type="presParOf" srcId="{95C40F97-416C-4A49-BA38-C5B10BE76469}" destId="{B34993A2-E9F0-4533-BED6-C473D4C2D109}" srcOrd="0" destOrd="0" presId="urn:microsoft.com/office/officeart/2005/8/layout/orgChart1"/>
    <dgm:cxn modelId="{9B80500D-0FAB-426E-BB35-F2F10B44DC10}" type="presParOf" srcId="{95C40F97-416C-4A49-BA38-C5B10BE76469}" destId="{4E5E1FF8-05EB-4256-9D50-C4670FD21847}" srcOrd="1" destOrd="0" presId="urn:microsoft.com/office/officeart/2005/8/layout/orgChart1"/>
    <dgm:cxn modelId="{25BBF265-A313-4DD3-B155-3C4DA9B11E75}" type="presParOf" srcId="{910DD5C3-3876-42D5-BF6D-F7E05DDE2956}" destId="{131E3210-3F09-467C-ADBB-264A279DD7DB}" srcOrd="1" destOrd="0" presId="urn:microsoft.com/office/officeart/2005/8/layout/orgChart1"/>
    <dgm:cxn modelId="{5E4D4B5D-94EE-4128-87E2-FC5F05A74B8B}" type="presParOf" srcId="{910DD5C3-3876-42D5-BF6D-F7E05DDE2956}" destId="{5A06D6C9-CB04-4554-9E61-C1F7477FD593}" srcOrd="2" destOrd="0" presId="urn:microsoft.com/office/officeart/2005/8/layout/orgChart1"/>
    <dgm:cxn modelId="{A111F1E3-3BF0-40AB-A2C1-6A458C721E3F}" type="presParOf" srcId="{5A06D6C9-CB04-4554-9E61-C1F7477FD593}" destId="{625231D6-4EFF-4A5E-89D6-53D7C9F4C62A}" srcOrd="0" destOrd="0" presId="urn:microsoft.com/office/officeart/2005/8/layout/orgChart1"/>
    <dgm:cxn modelId="{42904FE4-FE3B-40AA-94AD-8A66193D9BE0}" type="presParOf" srcId="{5A06D6C9-CB04-4554-9E61-C1F7477FD593}" destId="{E7F317B0-9A53-4996-95FB-D5E34E12A016}" srcOrd="1" destOrd="0" presId="urn:microsoft.com/office/officeart/2005/8/layout/orgChart1"/>
    <dgm:cxn modelId="{201824F6-5F98-45CA-B981-1A58EE34DC6E}" type="presParOf" srcId="{E7F317B0-9A53-4996-95FB-D5E34E12A016}" destId="{1296F8ED-8702-428B-970B-92B76438782A}" srcOrd="0" destOrd="0" presId="urn:microsoft.com/office/officeart/2005/8/layout/orgChart1"/>
    <dgm:cxn modelId="{11A5A0A0-4B81-49F3-92D6-8941D5C05D19}" type="presParOf" srcId="{1296F8ED-8702-428B-970B-92B76438782A}" destId="{5570D9BD-1C24-4B83-9257-E9E62525B64B}" srcOrd="0" destOrd="0" presId="urn:microsoft.com/office/officeart/2005/8/layout/orgChart1"/>
    <dgm:cxn modelId="{4FCD7801-E8E8-4B6C-B6E1-507C37155C8D}" type="presParOf" srcId="{1296F8ED-8702-428B-970B-92B76438782A}" destId="{2C7A16AB-B0F2-466B-9234-843A9E15BB89}" srcOrd="1" destOrd="0" presId="urn:microsoft.com/office/officeart/2005/8/layout/orgChart1"/>
    <dgm:cxn modelId="{71D3F06E-9388-40C6-908C-F401D79BB2CD}" type="presParOf" srcId="{E7F317B0-9A53-4996-95FB-D5E34E12A016}" destId="{01EE0B0D-2E45-4260-AFA8-C5EC48AFACE9}" srcOrd="1" destOrd="0" presId="urn:microsoft.com/office/officeart/2005/8/layout/orgChart1"/>
    <dgm:cxn modelId="{07B61D40-A152-422C-8CF1-0CB4D4F30DD9}" type="presParOf" srcId="{E7F317B0-9A53-4996-95FB-D5E34E12A016}" destId="{1E251135-84A3-412B-B346-1E21F2E63A85}" srcOrd="2" destOrd="0" presId="urn:microsoft.com/office/officeart/2005/8/layout/orgChart1"/>
    <dgm:cxn modelId="{6858E9B2-727E-40B9-B8D7-6F878240ED57}" type="presParOf" srcId="{49BA0670-85D0-4FE3-AAEF-2670B80814D4}" destId="{A1BEC1AE-73A3-45E3-B8FF-749FCCFB0D46}" srcOrd="2" destOrd="0" presId="urn:microsoft.com/office/officeart/2005/8/layout/orgChart1"/>
    <dgm:cxn modelId="{814F2B11-CE6F-4CCA-965F-2BA025B4AA6C}" type="presParOf" srcId="{49BA0670-85D0-4FE3-AAEF-2670B80814D4}" destId="{0FC1CA83-FDF5-45F7-9948-97214C52AE7C}" srcOrd="3" destOrd="0" presId="urn:microsoft.com/office/officeart/2005/8/layout/orgChart1"/>
    <dgm:cxn modelId="{DB5E8635-74CC-4586-B3BC-96EAA9D201D0}" type="presParOf" srcId="{0FC1CA83-FDF5-45F7-9948-97214C52AE7C}" destId="{2D2E00C5-DD9E-4607-A3B8-DA78DEF0A104}" srcOrd="0" destOrd="0" presId="urn:microsoft.com/office/officeart/2005/8/layout/orgChart1"/>
    <dgm:cxn modelId="{CC37EAA2-9950-405F-BB27-E70A0CF159DC}" type="presParOf" srcId="{2D2E00C5-DD9E-4607-A3B8-DA78DEF0A104}" destId="{BE5DCA54-DD12-4C93-828D-835FB5FE871B}" srcOrd="0" destOrd="0" presId="urn:microsoft.com/office/officeart/2005/8/layout/orgChart1"/>
    <dgm:cxn modelId="{187AABE1-BF52-48DE-B8CC-9ADFD66AC4EA}" type="presParOf" srcId="{2D2E00C5-DD9E-4607-A3B8-DA78DEF0A104}" destId="{FCBDCDD5-C1CB-48CE-9485-A3467C419856}" srcOrd="1" destOrd="0" presId="urn:microsoft.com/office/officeart/2005/8/layout/orgChart1"/>
    <dgm:cxn modelId="{9C9C8DE3-2029-4C01-B237-69B1A522F130}" type="presParOf" srcId="{0FC1CA83-FDF5-45F7-9948-97214C52AE7C}" destId="{A57DBD00-CE09-472B-AC65-0976AB2C5AFE}" srcOrd="1" destOrd="0" presId="urn:microsoft.com/office/officeart/2005/8/layout/orgChart1"/>
    <dgm:cxn modelId="{2A3880D6-7E6A-4249-A66D-F8238228579D}" type="presParOf" srcId="{0FC1CA83-FDF5-45F7-9948-97214C52AE7C}" destId="{D46F2F0D-8C83-4CAE-97D2-A2781F3B4281}" srcOrd="2" destOrd="0" presId="urn:microsoft.com/office/officeart/2005/8/layout/orgChart1"/>
    <dgm:cxn modelId="{B06147CD-8F2F-4293-BB3A-B81E9B876373}" type="presParOf" srcId="{49BA0670-85D0-4FE3-AAEF-2670B80814D4}" destId="{FA087F74-B942-459D-8B5A-B6BA22BBAE71}" srcOrd="4" destOrd="0" presId="urn:microsoft.com/office/officeart/2005/8/layout/orgChart1"/>
    <dgm:cxn modelId="{B44A28E9-C7F7-46C7-89D1-096A05C18005}" type="presParOf" srcId="{49BA0670-85D0-4FE3-AAEF-2670B80814D4}" destId="{A3DB7836-ABE8-4B9A-AD2C-CAFF7BEDB39C}" srcOrd="5" destOrd="0" presId="urn:microsoft.com/office/officeart/2005/8/layout/orgChart1"/>
    <dgm:cxn modelId="{3CBB635C-E0A0-4451-8D77-AC18CC1D6A4A}" type="presParOf" srcId="{A3DB7836-ABE8-4B9A-AD2C-CAFF7BEDB39C}" destId="{523623E9-D3AD-4E39-9F50-9830DF046DD9}" srcOrd="0" destOrd="0" presId="urn:microsoft.com/office/officeart/2005/8/layout/orgChart1"/>
    <dgm:cxn modelId="{1D4C3C12-D0CC-4EEF-815A-13D20FBA6712}" type="presParOf" srcId="{523623E9-D3AD-4E39-9F50-9830DF046DD9}" destId="{CC6A2C88-945A-46A0-810D-6D3888345841}" srcOrd="0" destOrd="0" presId="urn:microsoft.com/office/officeart/2005/8/layout/orgChart1"/>
    <dgm:cxn modelId="{E5FDE773-2DC4-441E-A7E1-D7EB9D96474D}" type="presParOf" srcId="{523623E9-D3AD-4E39-9F50-9830DF046DD9}" destId="{C8751952-BD31-4E16-8EC0-4BADDF4442CD}" srcOrd="1" destOrd="0" presId="urn:microsoft.com/office/officeart/2005/8/layout/orgChart1"/>
    <dgm:cxn modelId="{556495FE-462C-4D8C-A3D3-225483DEB290}" type="presParOf" srcId="{A3DB7836-ABE8-4B9A-AD2C-CAFF7BEDB39C}" destId="{58884D7F-95C3-4F3E-8CB2-F9630B87E314}" srcOrd="1" destOrd="0" presId="urn:microsoft.com/office/officeart/2005/8/layout/orgChart1"/>
    <dgm:cxn modelId="{4820A5BB-FA73-46C8-9A31-83BEB8E4B583}" type="presParOf" srcId="{A3DB7836-ABE8-4B9A-AD2C-CAFF7BEDB39C}" destId="{F7166920-1EA5-4329-96E8-417B1FFA150D}" srcOrd="2" destOrd="0" presId="urn:microsoft.com/office/officeart/2005/8/layout/orgChart1"/>
    <dgm:cxn modelId="{0A726F7E-6FD7-4ECE-B830-F1470778E607}" type="presParOf" srcId="{49BA0670-85D0-4FE3-AAEF-2670B80814D4}" destId="{75CC9F4B-E8EE-4206-90A5-8D763D44F8E0}" srcOrd="6" destOrd="0" presId="urn:microsoft.com/office/officeart/2005/8/layout/orgChart1"/>
    <dgm:cxn modelId="{A862E02D-D089-4B87-A79B-CB4C306B5609}" type="presParOf" srcId="{49BA0670-85D0-4FE3-AAEF-2670B80814D4}" destId="{63464151-D725-499C-B95F-A0824F14B6F7}" srcOrd="7" destOrd="0" presId="urn:microsoft.com/office/officeart/2005/8/layout/orgChart1"/>
    <dgm:cxn modelId="{53E265E3-9764-48A9-834F-E8C28AB6DE90}" type="presParOf" srcId="{63464151-D725-499C-B95F-A0824F14B6F7}" destId="{6610091D-1CB3-4245-BBB5-E31456DF859F}" srcOrd="0" destOrd="0" presId="urn:microsoft.com/office/officeart/2005/8/layout/orgChart1"/>
    <dgm:cxn modelId="{60017BE5-1ED6-4D0F-A912-D4FFD540C558}" type="presParOf" srcId="{6610091D-1CB3-4245-BBB5-E31456DF859F}" destId="{5B02A4C7-0694-431E-AD57-99B64CB5B47C}" srcOrd="0" destOrd="0" presId="urn:microsoft.com/office/officeart/2005/8/layout/orgChart1"/>
    <dgm:cxn modelId="{9270B506-0BBC-4C71-8372-CB47FDA0D44D}" type="presParOf" srcId="{6610091D-1CB3-4245-BBB5-E31456DF859F}" destId="{CA6CC2BD-C3E1-4580-8F57-96A60E373FA6}" srcOrd="1" destOrd="0" presId="urn:microsoft.com/office/officeart/2005/8/layout/orgChart1"/>
    <dgm:cxn modelId="{52472369-58B7-462F-BCEF-F05DB3AF3B22}" type="presParOf" srcId="{63464151-D725-499C-B95F-A0824F14B6F7}" destId="{570D3CCE-E394-4E18-9D18-87F69C37D7AF}" srcOrd="1" destOrd="0" presId="urn:microsoft.com/office/officeart/2005/8/layout/orgChart1"/>
    <dgm:cxn modelId="{A9DF7DB9-66E4-42B9-95D7-0FFCFFC8D37A}" type="presParOf" srcId="{63464151-D725-499C-B95F-A0824F14B6F7}" destId="{3EC90F41-D967-4D2C-AE03-A90A9CC07F0C}" srcOrd="2" destOrd="0" presId="urn:microsoft.com/office/officeart/2005/8/layout/orgChart1"/>
    <dgm:cxn modelId="{5767C184-A135-48AB-B5E8-D092A93C4CBA}" type="presParOf" srcId="{49BA0670-85D0-4FE3-AAEF-2670B80814D4}" destId="{6DE77C5D-1851-4F30-8C6D-FDAD38A1272C}" srcOrd="8" destOrd="0" presId="urn:microsoft.com/office/officeart/2005/8/layout/orgChart1"/>
    <dgm:cxn modelId="{2544FF6C-2ED6-49B5-B884-049CBF7AAFCB}" type="presParOf" srcId="{49BA0670-85D0-4FE3-AAEF-2670B80814D4}" destId="{DF92296C-359E-4419-BE90-07B0F8A86B48}" srcOrd="9" destOrd="0" presId="urn:microsoft.com/office/officeart/2005/8/layout/orgChart1"/>
    <dgm:cxn modelId="{1DCF2641-BDFD-4377-A448-B98145F0BBA3}" type="presParOf" srcId="{DF92296C-359E-4419-BE90-07B0F8A86B48}" destId="{E31583DC-0409-43CC-BA4B-FFE99E44F7F6}" srcOrd="0" destOrd="0" presId="urn:microsoft.com/office/officeart/2005/8/layout/orgChart1"/>
    <dgm:cxn modelId="{C2382EE0-ECA6-408D-B1FD-FBE5D653B54A}" type="presParOf" srcId="{E31583DC-0409-43CC-BA4B-FFE99E44F7F6}" destId="{DC4387E1-1C51-4055-B5CF-BF7B3FC660C7}" srcOrd="0" destOrd="0" presId="urn:microsoft.com/office/officeart/2005/8/layout/orgChart1"/>
    <dgm:cxn modelId="{2289E2B2-2407-4766-9D02-CF1FAF9EB47A}" type="presParOf" srcId="{E31583DC-0409-43CC-BA4B-FFE99E44F7F6}" destId="{A371EB4A-E176-48BE-B735-476CD0C4FF0A}" srcOrd="1" destOrd="0" presId="urn:microsoft.com/office/officeart/2005/8/layout/orgChart1"/>
    <dgm:cxn modelId="{86657553-633B-4FDE-8D42-07393007FAC0}" type="presParOf" srcId="{DF92296C-359E-4419-BE90-07B0F8A86B48}" destId="{CEE6078E-2535-4452-8B6B-BFE37134B2C2}" srcOrd="1" destOrd="0" presId="urn:microsoft.com/office/officeart/2005/8/layout/orgChart1"/>
    <dgm:cxn modelId="{1CDE7134-05C9-4A79-BC2D-46145171C68B}" type="presParOf" srcId="{DF92296C-359E-4419-BE90-07B0F8A86B48}" destId="{29EEDB42-EE2C-458F-9E69-AE18E1B16450}" srcOrd="2" destOrd="0" presId="urn:microsoft.com/office/officeart/2005/8/layout/orgChart1"/>
    <dgm:cxn modelId="{DC6AFD25-9E43-489B-8673-8BC20EDD3E60}" type="presParOf" srcId="{1225697F-CB24-47B6-9AAA-29BB0EB3656B}" destId="{A683BA41-09BD-4E0A-95E2-87521A85E1B1}" srcOrd="2" destOrd="0" presId="urn:microsoft.com/office/officeart/2005/8/layout/orgChart1"/>
    <dgm:cxn modelId="{357FCD96-F643-4435-950A-76AEFE1D350A}" type="presParOf" srcId="{A683BA41-09BD-4E0A-95E2-87521A85E1B1}" destId="{6EECDDD6-D90D-4877-8B6C-0A20FFAFA696}" srcOrd="0" destOrd="0" presId="urn:microsoft.com/office/officeart/2005/8/layout/orgChart1"/>
    <dgm:cxn modelId="{252F12D8-3DB6-4D7F-B78E-6B43A57E3F31}" type="presParOf" srcId="{A683BA41-09BD-4E0A-95E2-87521A85E1B1}" destId="{6A130B71-15F8-4A15-89A7-88572DDC5F05}" srcOrd="1" destOrd="0" presId="urn:microsoft.com/office/officeart/2005/8/layout/orgChart1"/>
    <dgm:cxn modelId="{64C96C91-72B3-437A-9D38-7C0357C902E3}" type="presParOf" srcId="{6A130B71-15F8-4A15-89A7-88572DDC5F05}" destId="{CE7301D6-E36B-4DA8-B11C-6EF6D421AE0B}" srcOrd="0" destOrd="0" presId="urn:microsoft.com/office/officeart/2005/8/layout/orgChart1"/>
    <dgm:cxn modelId="{D09023F6-39D4-41F5-A41E-F5661CDFFF88}" type="presParOf" srcId="{CE7301D6-E36B-4DA8-B11C-6EF6D421AE0B}" destId="{2D71A876-288C-4210-9771-84EB0D3EB24B}" srcOrd="0" destOrd="0" presId="urn:microsoft.com/office/officeart/2005/8/layout/orgChart1"/>
    <dgm:cxn modelId="{4E4DFC72-60CF-422C-AB76-95D46E063852}" type="presParOf" srcId="{CE7301D6-E36B-4DA8-B11C-6EF6D421AE0B}" destId="{10E9B6BC-2FA2-4E9A-A95A-0410F2D905CE}" srcOrd="1" destOrd="0" presId="urn:microsoft.com/office/officeart/2005/8/layout/orgChart1"/>
    <dgm:cxn modelId="{3F79F2F8-98BA-4DA3-888E-1A59110DA7E6}" type="presParOf" srcId="{6A130B71-15F8-4A15-89A7-88572DDC5F05}" destId="{3C1F8939-38F2-4A53-883A-424F97FCF21B}" srcOrd="1" destOrd="0" presId="urn:microsoft.com/office/officeart/2005/8/layout/orgChart1"/>
    <dgm:cxn modelId="{21CDBEAB-9570-4D08-9BE8-FACF01FE1F3B}" type="presParOf" srcId="{6A130B71-15F8-4A15-89A7-88572DDC5F05}" destId="{973B2363-12B2-40DB-A98E-F277B18169CA}" srcOrd="2" destOrd="0" presId="urn:microsoft.com/office/officeart/2005/8/layout/orgChart1"/>
    <dgm:cxn modelId="{09D9D410-0796-4F7B-B71C-35E6B2FB4A0F}" type="presParOf" srcId="{A683BA41-09BD-4E0A-95E2-87521A85E1B1}" destId="{194ABDFA-F57A-4A64-A777-4779BB589BE2}" srcOrd="2" destOrd="0" presId="urn:microsoft.com/office/officeart/2005/8/layout/orgChart1"/>
    <dgm:cxn modelId="{34A5A97E-DE17-48B4-A4EA-37077411E4C2}" type="presParOf" srcId="{A683BA41-09BD-4E0A-95E2-87521A85E1B1}" destId="{871E1EEA-DB27-402C-BC59-4D13138DAC81}" srcOrd="3" destOrd="0" presId="urn:microsoft.com/office/officeart/2005/8/layout/orgChart1"/>
    <dgm:cxn modelId="{70B71BB9-90B6-4E09-A462-E0D7715BA902}" type="presParOf" srcId="{871E1EEA-DB27-402C-BC59-4D13138DAC81}" destId="{5F87289A-B276-45F0-90EE-79D7653E29D0}" srcOrd="0" destOrd="0" presId="urn:microsoft.com/office/officeart/2005/8/layout/orgChart1"/>
    <dgm:cxn modelId="{1E24350D-6F65-4580-A19F-53600321DAEC}" type="presParOf" srcId="{5F87289A-B276-45F0-90EE-79D7653E29D0}" destId="{E27734D8-783C-47B4-A865-70F22611512D}" srcOrd="0" destOrd="0" presId="urn:microsoft.com/office/officeart/2005/8/layout/orgChart1"/>
    <dgm:cxn modelId="{4950EA5F-5031-4465-9241-8F3AFD33544E}" type="presParOf" srcId="{5F87289A-B276-45F0-90EE-79D7653E29D0}" destId="{587A4A14-08BA-49AF-A5F4-DAF0D229431C}" srcOrd="1" destOrd="0" presId="urn:microsoft.com/office/officeart/2005/8/layout/orgChart1"/>
    <dgm:cxn modelId="{FCAE28F8-F4A9-4792-97DE-D8D0F91C6B84}" type="presParOf" srcId="{871E1EEA-DB27-402C-BC59-4D13138DAC81}" destId="{58EAF44E-3BC7-4F96-91F8-B7F2BE62C5BC}" srcOrd="1" destOrd="0" presId="urn:microsoft.com/office/officeart/2005/8/layout/orgChart1"/>
    <dgm:cxn modelId="{99026ED0-4A5D-4ADB-9462-FE1FB9D22A49}" type="presParOf" srcId="{871E1EEA-DB27-402C-BC59-4D13138DAC81}" destId="{9F7367DB-6CAE-461F-8A9F-19EE29C7951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94ABDFA-F57A-4A64-A777-4779BB589BE2}">
      <dsp:nvSpPr>
        <dsp:cNvPr id="0" name=""/>
        <dsp:cNvSpPr/>
      </dsp:nvSpPr>
      <dsp:spPr>
        <a:xfrm>
          <a:off x="4674194" y="2158673"/>
          <a:ext cx="146860" cy="5475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7530"/>
              </a:lnTo>
              <a:lnTo>
                <a:pt x="146860" y="54753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ECDDD6-D90D-4877-8B6C-0A20FFAFA696}">
      <dsp:nvSpPr>
        <dsp:cNvPr id="0" name=""/>
        <dsp:cNvSpPr/>
      </dsp:nvSpPr>
      <dsp:spPr>
        <a:xfrm>
          <a:off x="4542406" y="2158673"/>
          <a:ext cx="131787" cy="691379"/>
        </a:xfrm>
        <a:custGeom>
          <a:avLst/>
          <a:gdLst/>
          <a:ahLst/>
          <a:cxnLst/>
          <a:rect l="0" t="0" r="0" b="0"/>
          <a:pathLst>
            <a:path>
              <a:moveTo>
                <a:pt x="131787" y="0"/>
              </a:moveTo>
              <a:lnTo>
                <a:pt x="131787" y="691379"/>
              </a:lnTo>
              <a:lnTo>
                <a:pt x="0" y="691379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E77C5D-1851-4F30-8C6D-FDAD38A1272C}">
      <dsp:nvSpPr>
        <dsp:cNvPr id="0" name=""/>
        <dsp:cNvSpPr/>
      </dsp:nvSpPr>
      <dsp:spPr>
        <a:xfrm>
          <a:off x="4674194" y="2158673"/>
          <a:ext cx="3801934" cy="14455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6275"/>
              </a:lnTo>
              <a:lnTo>
                <a:pt x="3801934" y="1306275"/>
              </a:lnTo>
              <a:lnTo>
                <a:pt x="3801934" y="1445599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CC9F4B-E8EE-4206-90A5-8D763D44F8E0}">
      <dsp:nvSpPr>
        <dsp:cNvPr id="0" name=""/>
        <dsp:cNvSpPr/>
      </dsp:nvSpPr>
      <dsp:spPr>
        <a:xfrm>
          <a:off x="4674194" y="2158673"/>
          <a:ext cx="2196390" cy="14455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6275"/>
              </a:lnTo>
              <a:lnTo>
                <a:pt x="2196390" y="1306275"/>
              </a:lnTo>
              <a:lnTo>
                <a:pt x="2196390" y="1445599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087F74-B942-459D-8B5A-B6BA22BBAE71}">
      <dsp:nvSpPr>
        <dsp:cNvPr id="0" name=""/>
        <dsp:cNvSpPr/>
      </dsp:nvSpPr>
      <dsp:spPr>
        <a:xfrm>
          <a:off x="4674194" y="2158673"/>
          <a:ext cx="590846" cy="14455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6275"/>
              </a:lnTo>
              <a:lnTo>
                <a:pt x="590846" y="1306275"/>
              </a:lnTo>
              <a:lnTo>
                <a:pt x="590846" y="1445599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BEC1AE-73A3-45E3-B8FF-749FCCFB0D46}">
      <dsp:nvSpPr>
        <dsp:cNvPr id="0" name=""/>
        <dsp:cNvSpPr/>
      </dsp:nvSpPr>
      <dsp:spPr>
        <a:xfrm>
          <a:off x="3659497" y="2158673"/>
          <a:ext cx="1014697" cy="1445599"/>
        </a:xfrm>
        <a:custGeom>
          <a:avLst/>
          <a:gdLst/>
          <a:ahLst/>
          <a:cxnLst/>
          <a:rect l="0" t="0" r="0" b="0"/>
          <a:pathLst>
            <a:path>
              <a:moveTo>
                <a:pt x="1014697" y="0"/>
              </a:moveTo>
              <a:lnTo>
                <a:pt x="1014697" y="1306275"/>
              </a:lnTo>
              <a:lnTo>
                <a:pt x="0" y="1306275"/>
              </a:lnTo>
              <a:lnTo>
                <a:pt x="0" y="1445599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5231D6-4EFF-4A5E-89D6-53D7C9F4C62A}">
      <dsp:nvSpPr>
        <dsp:cNvPr id="0" name=""/>
        <dsp:cNvSpPr/>
      </dsp:nvSpPr>
      <dsp:spPr>
        <a:xfrm>
          <a:off x="1331319" y="5013177"/>
          <a:ext cx="139324" cy="892410"/>
        </a:xfrm>
        <a:custGeom>
          <a:avLst/>
          <a:gdLst/>
          <a:ahLst/>
          <a:cxnLst/>
          <a:rect l="0" t="0" r="0" b="0"/>
          <a:pathLst>
            <a:path>
              <a:moveTo>
                <a:pt x="139324" y="0"/>
              </a:moveTo>
              <a:lnTo>
                <a:pt x="139324" y="892410"/>
              </a:lnTo>
              <a:lnTo>
                <a:pt x="0" y="89241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54FCB0-77FA-4BA2-B61D-DBE100C9B464}">
      <dsp:nvSpPr>
        <dsp:cNvPr id="0" name=""/>
        <dsp:cNvSpPr/>
      </dsp:nvSpPr>
      <dsp:spPr>
        <a:xfrm>
          <a:off x="1470643" y="2158673"/>
          <a:ext cx="3203550" cy="1445599"/>
        </a:xfrm>
        <a:custGeom>
          <a:avLst/>
          <a:gdLst/>
          <a:ahLst/>
          <a:cxnLst/>
          <a:rect l="0" t="0" r="0" b="0"/>
          <a:pathLst>
            <a:path>
              <a:moveTo>
                <a:pt x="3203550" y="0"/>
              </a:moveTo>
              <a:lnTo>
                <a:pt x="3203550" y="1306275"/>
              </a:lnTo>
              <a:lnTo>
                <a:pt x="0" y="1306275"/>
              </a:lnTo>
              <a:lnTo>
                <a:pt x="0" y="1445599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B63ECB-3F4A-4A26-A86A-936547F5334E}">
      <dsp:nvSpPr>
        <dsp:cNvPr id="0" name=""/>
        <dsp:cNvSpPr/>
      </dsp:nvSpPr>
      <dsp:spPr>
        <a:xfrm>
          <a:off x="3517811" y="401491"/>
          <a:ext cx="2312766" cy="175718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 dirty="0" smtClean="0">
            <a:latin typeface="Arial" pitchFamily="34" charset="0"/>
            <a:cs typeface="Arial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latin typeface="Arial" pitchFamily="34" charset="0"/>
              <a:cs typeface="Arial" pitchFamily="34" charset="0"/>
            </a:rPr>
            <a:t>Segreteria generale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1" kern="1200" dirty="0" smtClean="0">
              <a:latin typeface="Arial" pitchFamily="34" charset="0"/>
              <a:cs typeface="Arial" pitchFamily="34" charset="0"/>
            </a:rPr>
            <a:t>C. Pasini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000" kern="1200" dirty="0" smtClean="0">
            <a:latin typeface="Arial" pitchFamily="34" charset="0"/>
            <a:cs typeface="Arial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>
              <a:latin typeface="Arial" pitchFamily="34" charset="0"/>
              <a:cs typeface="Arial" pitchFamily="34" charset="0"/>
            </a:rPr>
            <a:t>M. Casadio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>
              <a:latin typeface="Arial" pitchFamily="34" charset="0"/>
              <a:cs typeface="Arial" pitchFamily="34" charset="0"/>
            </a:rPr>
            <a:t>S. Bonazzi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>
              <a:latin typeface="Arial" pitchFamily="34" charset="0"/>
              <a:cs typeface="Arial" pitchFamily="34" charset="0"/>
            </a:rPr>
            <a:t>C. Bernardi (50%)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>
              <a:latin typeface="Arial" pitchFamily="34" charset="0"/>
              <a:cs typeface="Arial" pitchFamily="34" charset="0"/>
            </a:rPr>
            <a:t>B. Cavezzali (50%)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>
              <a:latin typeface="Arial" pitchFamily="34" charset="0"/>
              <a:cs typeface="Arial" pitchFamily="34" charset="0"/>
            </a:rPr>
            <a:t>S. Poltronieri (50%)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000" kern="1200" dirty="0" smtClean="0">
            <a:latin typeface="Arial" pitchFamily="34" charset="0"/>
            <a:cs typeface="Arial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 dirty="0">
            <a:latin typeface="Arial" pitchFamily="34" charset="0"/>
            <a:cs typeface="Arial" pitchFamily="34" charset="0"/>
          </a:endParaRPr>
        </a:p>
      </dsp:txBody>
      <dsp:txXfrm>
        <a:off x="3517811" y="401491"/>
        <a:ext cx="2312766" cy="1757181"/>
      </dsp:txXfrm>
    </dsp:sp>
    <dsp:sp modelId="{B34993A2-E9F0-4533-BED6-C473D4C2D109}">
      <dsp:nvSpPr>
        <dsp:cNvPr id="0" name=""/>
        <dsp:cNvSpPr/>
      </dsp:nvSpPr>
      <dsp:spPr>
        <a:xfrm>
          <a:off x="223885" y="3604272"/>
          <a:ext cx="2493515" cy="1408904"/>
        </a:xfrm>
        <a:prstGeom prst="rect">
          <a:avLst/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latin typeface="Arial" pitchFamily="34" charset="0"/>
              <a:cs typeface="Arial" pitchFamily="34" charset="0"/>
            </a:rPr>
            <a:t>Area studi e </a:t>
          </a:r>
          <a:r>
            <a:rPr lang="it-IT" sz="1600" kern="1200" dirty="0" smtClean="0">
              <a:latin typeface="Arial" pitchFamily="34" charset="0"/>
              <a:cs typeface="Arial" pitchFamily="34" charset="0"/>
            </a:rPr>
            <a:t>ricerche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1" kern="1200" dirty="0" smtClean="0">
              <a:latin typeface="Arial" pitchFamily="34" charset="0"/>
              <a:cs typeface="Arial" pitchFamily="34" charset="0"/>
            </a:rPr>
            <a:t>G. Caselli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000" b="1" kern="1200" dirty="0" smtClean="0">
            <a:latin typeface="Arial" pitchFamily="34" charset="0"/>
            <a:cs typeface="Arial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>
              <a:latin typeface="Arial" pitchFamily="34" charset="0"/>
              <a:cs typeface="Arial" pitchFamily="34" charset="0"/>
            </a:rPr>
            <a:t>M. Beghelli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>
              <a:latin typeface="Arial" pitchFamily="34" charset="0"/>
              <a:cs typeface="Arial" pitchFamily="34" charset="0"/>
            </a:rPr>
            <a:t>M. Guaitoli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>
              <a:latin typeface="Arial" pitchFamily="34" charset="0"/>
              <a:cs typeface="Arial" pitchFamily="34" charset="0"/>
            </a:rPr>
            <a:t>F. Pasqualini</a:t>
          </a:r>
          <a:endParaRPr lang="it-IT" sz="1000" kern="1200" dirty="0">
            <a:latin typeface="Arial" pitchFamily="34" charset="0"/>
            <a:cs typeface="Arial" pitchFamily="34" charset="0"/>
          </a:endParaRPr>
        </a:p>
      </dsp:txBody>
      <dsp:txXfrm>
        <a:off x="223885" y="3604272"/>
        <a:ext cx="2493515" cy="1408904"/>
      </dsp:txXfrm>
    </dsp:sp>
    <dsp:sp modelId="{5570D9BD-1C24-4B83-9257-E9E62525B64B}">
      <dsp:nvSpPr>
        <dsp:cNvPr id="0" name=""/>
        <dsp:cNvSpPr/>
      </dsp:nvSpPr>
      <dsp:spPr>
        <a:xfrm>
          <a:off x="4423" y="5291825"/>
          <a:ext cx="1326895" cy="1227524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err="1" smtClean="0">
              <a:latin typeface="Arial" pitchFamily="34" charset="0"/>
              <a:cs typeface="Arial" pitchFamily="34" charset="0"/>
            </a:rPr>
            <a:t>Trade</a:t>
          </a:r>
          <a:r>
            <a:rPr lang="it-IT" sz="1600" kern="1200" dirty="0" smtClean="0">
              <a:latin typeface="Arial" pitchFamily="34" charset="0"/>
              <a:cs typeface="Arial" pitchFamily="34" charset="0"/>
            </a:rPr>
            <a:t>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err="1" smtClean="0">
              <a:latin typeface="Arial" pitchFamily="34" charset="0"/>
              <a:cs typeface="Arial" pitchFamily="34" charset="0"/>
            </a:rPr>
            <a:t>Catalyst</a:t>
          </a:r>
          <a:endParaRPr lang="it-IT" sz="1600" kern="1200" dirty="0" smtClean="0">
            <a:latin typeface="Arial" pitchFamily="34" charset="0"/>
            <a:cs typeface="Arial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>
              <a:latin typeface="Arial" pitchFamily="34" charset="0"/>
              <a:cs typeface="Arial" pitchFamily="34" charset="0"/>
            </a:rPr>
            <a:t>P. Montesi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>
              <a:latin typeface="Arial" pitchFamily="34" charset="0"/>
              <a:cs typeface="Arial" pitchFamily="34" charset="0"/>
            </a:rPr>
            <a:t>S. </a:t>
          </a:r>
          <a:r>
            <a:rPr lang="it-IT" sz="1000" kern="1200" smtClean="0">
              <a:latin typeface="Arial" pitchFamily="34" charset="0"/>
              <a:cs typeface="Arial" pitchFamily="34" charset="0"/>
            </a:rPr>
            <a:t>Poltronieri (50%)</a:t>
          </a:r>
          <a:endParaRPr lang="it-IT" sz="1000" kern="1200" dirty="0">
            <a:latin typeface="Arial" pitchFamily="34" charset="0"/>
            <a:cs typeface="Arial" pitchFamily="34" charset="0"/>
          </a:endParaRPr>
        </a:p>
      </dsp:txBody>
      <dsp:txXfrm>
        <a:off x="4423" y="5291825"/>
        <a:ext cx="1326895" cy="1227524"/>
      </dsp:txXfrm>
    </dsp:sp>
    <dsp:sp modelId="{BE5DCA54-DD12-4C93-828D-835FB5FE871B}">
      <dsp:nvSpPr>
        <dsp:cNvPr id="0" name=""/>
        <dsp:cNvSpPr/>
      </dsp:nvSpPr>
      <dsp:spPr>
        <a:xfrm>
          <a:off x="2996049" y="3604272"/>
          <a:ext cx="1326895" cy="1985666"/>
        </a:xfrm>
        <a:prstGeom prst="rect">
          <a:avLst/>
        </a:prstGeom>
        <a:solidFill>
          <a:schemeClr val="accent4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latin typeface="Arial" pitchFamily="34" charset="0"/>
              <a:cs typeface="Arial" pitchFamily="34" charset="0"/>
            </a:rPr>
            <a:t>Progetti </a:t>
          </a:r>
          <a:r>
            <a:rPr lang="it-IT" sz="1600" kern="1200" dirty="0" smtClean="0">
              <a:latin typeface="Arial" pitchFamily="34" charset="0"/>
              <a:cs typeface="Arial" pitchFamily="34" charset="0"/>
            </a:rPr>
            <a:t>europei 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latin typeface="Arial" pitchFamily="34" charset="0"/>
              <a:cs typeface="Arial" pitchFamily="34" charset="0"/>
            </a:rPr>
            <a:t>EEN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>
              <a:latin typeface="Arial" pitchFamily="34" charset="0"/>
              <a:cs typeface="Arial" pitchFamily="34" charset="0"/>
            </a:rPr>
            <a:t>S. Lenzi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>
              <a:latin typeface="Arial" pitchFamily="34" charset="0"/>
              <a:cs typeface="Arial" pitchFamily="34" charset="0"/>
            </a:rPr>
            <a:t>L. Bertella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>
              <a:latin typeface="Arial" pitchFamily="34" charset="0"/>
              <a:cs typeface="Arial" pitchFamily="34" charset="0"/>
            </a:rPr>
            <a:t>V. Patano</a:t>
          </a:r>
          <a:endParaRPr lang="it-IT" sz="1000" kern="1200" dirty="0">
            <a:latin typeface="Arial" pitchFamily="34" charset="0"/>
            <a:cs typeface="Arial" pitchFamily="34" charset="0"/>
          </a:endParaRPr>
        </a:p>
      </dsp:txBody>
      <dsp:txXfrm>
        <a:off x="2996049" y="3604272"/>
        <a:ext cx="1326895" cy="1985666"/>
      </dsp:txXfrm>
    </dsp:sp>
    <dsp:sp modelId="{CC6A2C88-945A-46A0-810D-6D3888345841}">
      <dsp:nvSpPr>
        <dsp:cNvPr id="0" name=""/>
        <dsp:cNvSpPr/>
      </dsp:nvSpPr>
      <dsp:spPr>
        <a:xfrm>
          <a:off x="4601593" y="3604272"/>
          <a:ext cx="1326895" cy="2044640"/>
        </a:xfrm>
        <a:prstGeom prst="rect">
          <a:avLst/>
        </a:prstGeom>
        <a:solidFill>
          <a:schemeClr val="accent3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latin typeface="Arial" pitchFamily="34" charset="0"/>
              <a:cs typeface="Arial" pitchFamily="34" charset="0"/>
            </a:rPr>
            <a:t>Internaziona-lizzazione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>
              <a:latin typeface="Arial" pitchFamily="34" charset="0"/>
              <a:cs typeface="Arial" pitchFamily="34" charset="0"/>
            </a:rPr>
            <a:t>P. Frabetti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>
              <a:latin typeface="Arial" pitchFamily="34" charset="0"/>
              <a:cs typeface="Arial" pitchFamily="34" charset="0"/>
            </a:rPr>
            <a:t>A.M. Nguyen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>
              <a:latin typeface="Arial" pitchFamily="34" charset="0"/>
              <a:cs typeface="Arial" pitchFamily="34" charset="0"/>
            </a:rPr>
            <a:t>M. Gentili</a:t>
          </a:r>
          <a:endParaRPr lang="it-IT" sz="1000" kern="1200" dirty="0">
            <a:latin typeface="Arial" pitchFamily="34" charset="0"/>
            <a:cs typeface="Arial" pitchFamily="34" charset="0"/>
          </a:endParaRPr>
        </a:p>
      </dsp:txBody>
      <dsp:txXfrm>
        <a:off x="4601593" y="3604272"/>
        <a:ext cx="1326895" cy="2044640"/>
      </dsp:txXfrm>
    </dsp:sp>
    <dsp:sp modelId="{5B02A4C7-0694-431E-AD57-99B64CB5B47C}">
      <dsp:nvSpPr>
        <dsp:cNvPr id="0" name=""/>
        <dsp:cNvSpPr/>
      </dsp:nvSpPr>
      <dsp:spPr>
        <a:xfrm>
          <a:off x="6207136" y="3604272"/>
          <a:ext cx="1326895" cy="1409601"/>
        </a:xfrm>
        <a:prstGeom prst="rect">
          <a:avLst/>
        </a:prstGeom>
        <a:solidFill>
          <a:srgbClr val="7030A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latin typeface="Arial" pitchFamily="34" charset="0"/>
              <a:cs typeface="Arial" pitchFamily="34" charset="0"/>
            </a:rPr>
            <a:t>Comunica-zione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>
              <a:latin typeface="Arial" pitchFamily="34" charset="0"/>
              <a:cs typeface="Arial" pitchFamily="34" charset="0"/>
            </a:rPr>
            <a:t>G. Sangiorgi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>
              <a:latin typeface="Arial" pitchFamily="34" charset="0"/>
              <a:cs typeface="Arial" pitchFamily="34" charset="0"/>
            </a:rPr>
            <a:t>G. Padovani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>
              <a:latin typeface="Arial" pitchFamily="34" charset="0"/>
              <a:cs typeface="Arial" pitchFamily="34" charset="0"/>
            </a:rPr>
            <a:t>B. Cavezzali (50%)</a:t>
          </a:r>
          <a:endParaRPr lang="it-IT" sz="1000" kern="1200" dirty="0">
            <a:latin typeface="Arial" pitchFamily="34" charset="0"/>
            <a:cs typeface="Arial" pitchFamily="34" charset="0"/>
          </a:endParaRPr>
        </a:p>
      </dsp:txBody>
      <dsp:txXfrm>
        <a:off x="6207136" y="3604272"/>
        <a:ext cx="1326895" cy="1409601"/>
      </dsp:txXfrm>
    </dsp:sp>
    <dsp:sp modelId="{DC4387E1-1C51-4055-B5CF-BF7B3FC660C7}">
      <dsp:nvSpPr>
        <dsp:cNvPr id="0" name=""/>
        <dsp:cNvSpPr/>
      </dsp:nvSpPr>
      <dsp:spPr>
        <a:xfrm>
          <a:off x="7812680" y="3604272"/>
          <a:ext cx="1326895" cy="951477"/>
        </a:xfrm>
        <a:prstGeom prst="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latin typeface="Arial" pitchFamily="34" charset="0"/>
              <a:cs typeface="Arial" pitchFamily="34" charset="0"/>
            </a:rPr>
            <a:t>Ufficio legale </a:t>
          </a:r>
          <a:r>
            <a:rPr lang="it-IT" sz="1600" kern="1200" dirty="0" smtClean="0">
              <a:latin typeface="Arial" pitchFamily="34" charset="0"/>
              <a:cs typeface="Arial" pitchFamily="34" charset="0"/>
            </a:rPr>
            <a:t>regionale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i="1" u="none" kern="1200" dirty="0" smtClean="0">
              <a:latin typeface="Arial" pitchFamily="34" charset="0"/>
              <a:cs typeface="Arial" pitchFamily="34" charset="0"/>
            </a:rPr>
            <a:t>C. Perelli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i="1" u="none" kern="1200" dirty="0" smtClean="0">
              <a:latin typeface="Arial" pitchFamily="34" charset="0"/>
              <a:cs typeface="Arial" pitchFamily="34" charset="0"/>
            </a:rPr>
            <a:t>A. Cantagalli</a:t>
          </a:r>
          <a:endParaRPr lang="it-IT" sz="1000" i="1" u="none" kern="1200" dirty="0">
            <a:latin typeface="Arial" pitchFamily="34" charset="0"/>
            <a:cs typeface="Arial" pitchFamily="34" charset="0"/>
          </a:endParaRPr>
        </a:p>
      </dsp:txBody>
      <dsp:txXfrm>
        <a:off x="7812680" y="3604272"/>
        <a:ext cx="1326895" cy="951477"/>
      </dsp:txXfrm>
    </dsp:sp>
    <dsp:sp modelId="{2D71A876-288C-4210-9771-84EB0D3EB24B}">
      <dsp:nvSpPr>
        <dsp:cNvPr id="0" name=""/>
        <dsp:cNvSpPr/>
      </dsp:nvSpPr>
      <dsp:spPr>
        <a:xfrm>
          <a:off x="761895" y="2374479"/>
          <a:ext cx="3780511" cy="951145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latin typeface="Arial" pitchFamily="34" charset="0"/>
              <a:cs typeface="Arial" pitchFamily="34" charset="0"/>
            </a:rPr>
            <a:t>Amministrazione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>
              <a:latin typeface="Arial" pitchFamily="34" charset="0"/>
              <a:cs typeface="Arial" pitchFamily="34" charset="0"/>
            </a:rPr>
            <a:t>A.M. Zambelli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>
              <a:latin typeface="Arial" pitchFamily="34" charset="0"/>
              <a:cs typeface="Arial" pitchFamily="34" charset="0"/>
            </a:rPr>
            <a:t>L. Cobianchi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>
              <a:latin typeface="Arial" pitchFamily="34" charset="0"/>
              <a:cs typeface="Arial" pitchFamily="34" charset="0"/>
            </a:rPr>
            <a:t>C. Bernardi (50%)</a:t>
          </a:r>
          <a:endParaRPr lang="it-IT" sz="1000" kern="1200" dirty="0">
            <a:latin typeface="Arial" pitchFamily="34" charset="0"/>
            <a:cs typeface="Arial" pitchFamily="34" charset="0"/>
          </a:endParaRPr>
        </a:p>
      </dsp:txBody>
      <dsp:txXfrm>
        <a:off x="761895" y="2374479"/>
        <a:ext cx="3780511" cy="951145"/>
      </dsp:txXfrm>
    </dsp:sp>
    <dsp:sp modelId="{E27734D8-783C-47B4-A865-70F22611512D}">
      <dsp:nvSpPr>
        <dsp:cNvPr id="0" name=""/>
        <dsp:cNvSpPr/>
      </dsp:nvSpPr>
      <dsp:spPr>
        <a:xfrm>
          <a:off x="4821055" y="2374479"/>
          <a:ext cx="2848977" cy="663447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latin typeface="Arial" pitchFamily="34" charset="0"/>
              <a:cs typeface="Arial" pitchFamily="34" charset="0"/>
            </a:rPr>
            <a:t>Servizi Tecnici</a:t>
          </a:r>
          <a:endParaRPr lang="it-IT" sz="1000" kern="1200" dirty="0" smtClean="0">
            <a:latin typeface="Arial" pitchFamily="34" charset="0"/>
            <a:cs typeface="Arial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>
              <a:latin typeface="Arial" pitchFamily="34" charset="0"/>
              <a:cs typeface="Arial" pitchFamily="34" charset="0"/>
            </a:rPr>
            <a:t>F. Greco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>
              <a:latin typeface="Arial" pitchFamily="34" charset="0"/>
              <a:cs typeface="Arial" pitchFamily="34" charset="0"/>
            </a:rPr>
            <a:t>W. Capelli</a:t>
          </a:r>
          <a:endParaRPr lang="it-IT" sz="1600" kern="1200" dirty="0" smtClean="0">
            <a:latin typeface="Arial" pitchFamily="34" charset="0"/>
            <a:cs typeface="Arial" pitchFamily="34" charset="0"/>
          </a:endParaRPr>
        </a:p>
      </dsp:txBody>
      <dsp:txXfrm>
        <a:off x="4821055" y="2374479"/>
        <a:ext cx="2848977" cy="6634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2EF1-B213-47D3-B124-FC79558EA532}" type="datetimeFigureOut">
              <a:rPr lang="it-IT" smtClean="0"/>
              <a:pPr/>
              <a:t>10/12/2014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AFD0-98D3-47F9-BF61-B8F33D60E91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2EF1-B213-47D3-B124-FC79558EA532}" type="datetimeFigureOut">
              <a:rPr lang="it-IT" smtClean="0"/>
              <a:pPr/>
              <a:t>10/12/2014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AFD0-98D3-47F9-BF61-B8F33D60E91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2EF1-B213-47D3-B124-FC79558EA532}" type="datetimeFigureOut">
              <a:rPr lang="it-IT" smtClean="0"/>
              <a:pPr/>
              <a:t>10/12/2014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AFD0-98D3-47F9-BF61-B8F33D60E91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2EF1-B213-47D3-B124-FC79558EA532}" type="datetimeFigureOut">
              <a:rPr lang="it-IT" smtClean="0"/>
              <a:pPr/>
              <a:t>10/12/2014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AFD0-98D3-47F9-BF61-B8F33D60E91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2EF1-B213-47D3-B124-FC79558EA532}" type="datetimeFigureOut">
              <a:rPr lang="it-IT" smtClean="0"/>
              <a:pPr/>
              <a:t>10/12/2014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AFD0-98D3-47F9-BF61-B8F33D60E91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2EF1-B213-47D3-B124-FC79558EA532}" type="datetimeFigureOut">
              <a:rPr lang="it-IT" smtClean="0"/>
              <a:pPr/>
              <a:t>10/12/2014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AFD0-98D3-47F9-BF61-B8F33D60E91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2EF1-B213-47D3-B124-FC79558EA532}" type="datetimeFigureOut">
              <a:rPr lang="it-IT" smtClean="0"/>
              <a:pPr/>
              <a:t>10/12/2014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AFD0-98D3-47F9-BF61-B8F33D60E91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2EF1-B213-47D3-B124-FC79558EA532}" type="datetimeFigureOut">
              <a:rPr lang="it-IT" smtClean="0"/>
              <a:pPr/>
              <a:t>10/12/2014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AFD0-98D3-47F9-BF61-B8F33D60E91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2EF1-B213-47D3-B124-FC79558EA532}" type="datetimeFigureOut">
              <a:rPr lang="it-IT" smtClean="0"/>
              <a:pPr/>
              <a:t>10/12/2014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AFD0-98D3-47F9-BF61-B8F33D60E91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2EF1-B213-47D3-B124-FC79558EA532}" type="datetimeFigureOut">
              <a:rPr lang="it-IT" smtClean="0"/>
              <a:pPr/>
              <a:t>10/12/2014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AFD0-98D3-47F9-BF61-B8F33D60E91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2EF1-B213-47D3-B124-FC79558EA532}" type="datetimeFigureOut">
              <a:rPr lang="it-IT" smtClean="0"/>
              <a:pPr/>
              <a:t>10/12/2014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AFD0-98D3-47F9-BF61-B8F33D60E91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52EF1-B213-47D3-B124-FC79558EA532}" type="datetimeFigureOut">
              <a:rPr lang="it-IT" smtClean="0"/>
              <a:pPr/>
              <a:t>10/12/2014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7AFD0-98D3-47F9-BF61-B8F33D60E91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a 5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122</Words>
  <Application>Microsoft Office PowerPoint</Application>
  <PresentationFormat>Presentazione su schermo (4:3)</PresentationFormat>
  <Paragraphs>42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Your User Name</dc:creator>
  <cp:lastModifiedBy>Claudio Pasini</cp:lastModifiedBy>
  <cp:revision>7</cp:revision>
  <dcterms:created xsi:type="dcterms:W3CDTF">2014-12-10T11:43:50Z</dcterms:created>
  <dcterms:modified xsi:type="dcterms:W3CDTF">2014-12-10T14:26:05Z</dcterms:modified>
</cp:coreProperties>
</file>