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6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250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9F7B8-085C-4FFF-8716-A4C22AE7B145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D87F3-68AA-4D90-8554-B07A12CAD06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D87F3-68AA-4D90-8554-B07A12CAD06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dirty="0" smtClean="0"/>
              <a:t>17/09/2010</a:t>
            </a:r>
            <a:endParaRPr lang="it-IT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Unioncamere Emilia-Romagna</a:t>
            </a:r>
            <a:endParaRPr lang="it-IT" dirty="0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B8D7F73-DB84-4625-8359-5C4D76A8802C}" type="datetimeFigureOut">
              <a:rPr lang="it-IT" smtClean="0"/>
              <a:pPr/>
              <a:t>22/09/2010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72D28E-E70C-4AFB-B1F4-115A91632B5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/>
              <a:t>Progetto “Servizi delle camere di commercio per la conciliazione, l’arbitrato e gli uffici</a:t>
            </a:r>
            <a:br>
              <a:rPr lang="it-IT" sz="3200" dirty="0" smtClean="0"/>
            </a:br>
            <a:r>
              <a:rPr lang="it-IT" sz="3200" dirty="0" smtClean="0"/>
              <a:t>di vigilanza del mercato”(f.p. 2007-08)</a:t>
            </a:r>
            <a:endParaRPr lang="it-IT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Iniziative previste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it-IT" sz="3300" dirty="0" smtClean="0"/>
              <a:t>contribuire ad aggiornare il regolamento di mediazione dell’Unioncamere e gli standard di formazione dei conciliatori, coinvolgendo il gruppo network intercamerale sulla mediazione e la Commissione di esperti sulla mediazione in via di attivazione da parte di Unioncamere;</a:t>
            </a:r>
          </a:p>
          <a:p>
            <a:pPr marL="514350" indent="-514350">
              <a:buAutoNum type="arabicPeriod"/>
            </a:pPr>
            <a:r>
              <a:rPr lang="it-IT" sz="3300" dirty="0" smtClean="0"/>
              <a:t>dotare le Camere di commercio di un sistema informativo web </a:t>
            </a:r>
            <a:r>
              <a:rPr lang="it-IT" sz="3300" dirty="0" err="1" smtClean="0"/>
              <a:t>based</a:t>
            </a:r>
            <a:r>
              <a:rPr lang="it-IT" sz="3300" dirty="0" smtClean="0"/>
              <a:t> per acquisire le domande su supporto elettronico e gestire tutta la modulistica on </a:t>
            </a:r>
            <a:r>
              <a:rPr lang="it-IT" sz="3300" dirty="0" err="1" smtClean="0"/>
              <a:t>line</a:t>
            </a:r>
            <a:r>
              <a:rPr lang="it-IT" sz="3300" dirty="0" smtClean="0"/>
              <a:t> (compatibile con i sistemi di firma digitale, PEC, CNS), gestire a livello periferico le richieste di mediazione, monitorare le pratiche, informatizzare le liste dei conciliatori, “pubblicizzare” e archiviare in una </a:t>
            </a:r>
            <a:r>
              <a:rPr lang="it-IT" sz="3300" dirty="0" err="1" smtClean="0"/>
              <a:t>repository</a:t>
            </a:r>
            <a:r>
              <a:rPr lang="it-IT" sz="3300" dirty="0" smtClean="0"/>
              <a:t> l’esito delle conciliazioni, monitorare costantemente l’andamento delle procedure di mediazione</a:t>
            </a:r>
          </a:p>
          <a:p>
            <a:pPr marL="514350" indent="-514350">
              <a:buAutoNum type="arabicPeriod"/>
            </a:pPr>
            <a:r>
              <a:rPr lang="it-IT" sz="3300" dirty="0" smtClean="0"/>
              <a:t> diffondere la mediazione on-line del sistema camerale al fine di favorire la gestione rapida ed economica delle controversie che nascono tra parti che risiedono in luoghi diversi e distanti;</a:t>
            </a:r>
          </a:p>
          <a:p>
            <a:pPr marL="514350" indent="-514350">
              <a:buAutoNum type="arabicPeriod"/>
            </a:pPr>
            <a:r>
              <a:rPr lang="it-IT" sz="3300" dirty="0" smtClean="0"/>
              <a:t> aggiornare i responsabili camerali e i conciliatori delle Camere di commercio sulle diverse problematiche connesse con le novità legislative e sull’introduzione di nuove materie oggetto di controversie risolvibili con la mediazione con condizione di procedibilità, </a:t>
            </a:r>
          </a:p>
          <a:p>
            <a:pPr marL="514350" indent="-514350">
              <a:buAutoNum type="arabicPeriod"/>
            </a:pPr>
            <a:r>
              <a:rPr lang="it-IT" sz="3300" dirty="0" smtClean="0"/>
              <a:t>sperimentare forme di servizi in comune e accorpamenti di funzioni omogenee nell’ambito della mediazione svolta dalle Camere di commercio, tenendo anche conto di quanto previsto dallo schema di decreto legislativo di riforma della normativa camerale.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Fase di progettazione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000" dirty="0" smtClean="0"/>
              <a:t>Analisi  per quantificare l’aumento stimabile nel numero di pratiche. =&gt;avviate o approfondite le collaborazioni con i Tribunali e gli ordini professionali, ed in particolare quelli forensi,  al fine di condividere informazioni e prospettare eventuali accordi per gestire il probabile incremento di mediazioni in vista a partire dal marzo 2011.  I risultati saranno valutati nell’ambito del gruppo del network camerale regionale sulla mediazione, per favorire lo scambio di buone prassi e di soluzioni organizzative. </a:t>
            </a:r>
          </a:p>
          <a:p>
            <a:r>
              <a:rPr lang="it-IT" sz="2000" dirty="0" smtClean="0"/>
              <a:t>verifica dei differenti sistemi informativi web </a:t>
            </a:r>
            <a:r>
              <a:rPr lang="it-IT" sz="2000" dirty="0" err="1" smtClean="0"/>
              <a:t>based</a:t>
            </a:r>
            <a:r>
              <a:rPr lang="it-IT" sz="2000" dirty="0" smtClean="0"/>
              <a:t> e l’ eventuale adozione/creazione di un sistema ad hoc per consentire alla Camera la gestione on </a:t>
            </a:r>
            <a:r>
              <a:rPr lang="it-IT" sz="2000" dirty="0" err="1" smtClean="0"/>
              <a:t>line</a:t>
            </a:r>
            <a:r>
              <a:rPr lang="it-IT" sz="2000" dirty="0" smtClean="0"/>
              <a:t> delle richieste di mediazione;</a:t>
            </a:r>
          </a:p>
          <a:p>
            <a:r>
              <a:rPr lang="it-IT" sz="2000" dirty="0" smtClean="0"/>
              <a:t>proposte per la definizione del nuovo  regolamento di mediazione dell’Unioncamere e agli standard di formazione dei conciliatori, e individuazione delle modalità di realizzazione di moduli di aggiornamento per i  mediatori e i funzionari camerali e di comunicazione/promozione del servizio di mediazione </a:t>
            </a:r>
            <a:r>
              <a:rPr lang="it-IT" sz="2000" smtClean="0"/>
              <a:t>delle CCIAA</a:t>
            </a:r>
            <a:endParaRPr lang="it-IT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Fase di realizzazione del progetto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Test  del sistema gestionale per la mediazione on </a:t>
            </a:r>
            <a:r>
              <a:rPr lang="it-IT" dirty="0" err="1" smtClean="0"/>
              <a:t>line</a:t>
            </a:r>
            <a:r>
              <a:rPr lang="it-IT" dirty="0" smtClean="0"/>
              <a:t> (entro il febbraio 2011)</a:t>
            </a:r>
          </a:p>
          <a:p>
            <a:endParaRPr lang="it-IT" dirty="0" smtClean="0"/>
          </a:p>
          <a:p>
            <a:r>
              <a:rPr lang="it-IT" dirty="0" smtClean="0"/>
              <a:t>Azioni di comunicazione/promozione 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r>
              <a:rPr lang="it-IT" dirty="0" smtClean="0"/>
              <a:t>Attività di formazione </a:t>
            </a:r>
          </a:p>
          <a:p>
            <a:endParaRPr lang="it-IT" dirty="0" smtClean="0"/>
          </a:p>
          <a:p>
            <a:r>
              <a:rPr lang="it-IT" dirty="0" smtClean="0"/>
              <a:t>Indagine sul gradimento del servizio presso </a:t>
            </a:r>
            <a:r>
              <a:rPr lang="it-IT" smtClean="0"/>
              <a:t>gli </a:t>
            </a:r>
            <a:r>
              <a:rPr lang="it-IT" smtClean="0"/>
              <a:t>utenti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97</TotalTime>
  <Words>430</Words>
  <Application>Microsoft Office PowerPoint</Application>
  <PresentationFormat>Presentazione su schermo (4:3)</PresentationFormat>
  <Paragraphs>20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Città</vt:lpstr>
      <vt:lpstr>Progetto “Servizi delle camere di commercio per la conciliazione, l’arbitrato e gli uffici di vigilanza del mercato”(f.p. 2007-08)</vt:lpstr>
      <vt:lpstr>Iniziative previste </vt:lpstr>
      <vt:lpstr>Fase di progettazione </vt:lpstr>
      <vt:lpstr>Fase di realizzazione del progetto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“Servizi delle camere di commercio per la conciliazione, l’arbitrato e gli uffici di vigilanza del mercato”(f.p. 2007-08)</dc:title>
  <dc:creator>Administrator</dc:creator>
  <cp:lastModifiedBy>Administrator</cp:lastModifiedBy>
  <cp:revision>11</cp:revision>
  <dcterms:created xsi:type="dcterms:W3CDTF">2010-09-15T14:00:40Z</dcterms:created>
  <dcterms:modified xsi:type="dcterms:W3CDTF">2010-09-22T08:36:57Z</dcterms:modified>
</cp:coreProperties>
</file>